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4"/>
    <p:sldMasterId id="2147483713" r:id="rId5"/>
    <p:sldMasterId id="214748371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y="5143500" cx="9144000"/>
  <p:notesSz cx="6858000" cy="9144000"/>
  <p:embeddedFontLst>
    <p:embeddedFont>
      <p:font typeface="Fira Sans ExtraLight"/>
      <p:regular r:id="rId66"/>
      <p:bold r:id="rId67"/>
      <p:italic r:id="rId68"/>
      <p:boldItalic r:id="rId69"/>
    </p:embeddedFont>
    <p:embeddedFont>
      <p:font typeface="Roboto"/>
      <p:regular r:id="rId70"/>
      <p:bold r:id="rId71"/>
      <p:italic r:id="rId72"/>
      <p:boldItalic r:id="rId73"/>
    </p:embeddedFont>
    <p:embeddedFont>
      <p:font typeface="Fira Mono"/>
      <p:regular r:id="rId74"/>
      <p:bold r:id="rId75"/>
    </p:embeddedFont>
    <p:embeddedFont>
      <p:font typeface="Fira Sans Medium"/>
      <p:regular r:id="rId76"/>
      <p:bold r:id="rId77"/>
      <p:italic r:id="rId78"/>
      <p:boldItalic r:id="rId79"/>
    </p:embeddedFont>
    <p:embeddedFont>
      <p:font typeface="Fira Sans"/>
      <p:regular r:id="rId80"/>
      <p:bold r:id="rId81"/>
      <p:italic r:id="rId82"/>
      <p:boldItalic r:id="rId83"/>
    </p:embeddedFont>
    <p:embeddedFont>
      <p:font typeface="Fira Sans Light"/>
      <p:regular r:id="rId84"/>
      <p:bold r:id="rId85"/>
      <p:italic r:id="rId86"/>
      <p:boldItalic r:id="rId87"/>
    </p:embeddedFont>
    <p:embeddedFont>
      <p:font typeface="Gill Sans"/>
      <p:regular r:id="rId88"/>
      <p:bold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84" Type="http://schemas.openxmlformats.org/officeDocument/2006/relationships/font" Target="fonts/FiraSansLight-regular.fntdata"/><Relationship Id="rId42" Type="http://schemas.openxmlformats.org/officeDocument/2006/relationships/slide" Target="slides/slide35.xml"/><Relationship Id="rId89" Type="http://schemas.openxmlformats.org/officeDocument/2006/relationships/font" Target="fonts/GillSans-bold.fntdata"/><Relationship Id="rId47" Type="http://schemas.openxmlformats.org/officeDocument/2006/relationships/slide" Target="slides/slide40.xml"/><Relationship Id="rId63" Type="http://schemas.openxmlformats.org/officeDocument/2006/relationships/slide" Target="slides/slide56.xml"/><Relationship Id="rId21" Type="http://schemas.openxmlformats.org/officeDocument/2006/relationships/slide" Target="slides/slide14.xml"/><Relationship Id="rId68" Type="http://schemas.openxmlformats.org/officeDocument/2006/relationships/font" Target="fonts/FiraSansExtraLight-italic.fntdata"/><Relationship Id="rId16" Type="http://schemas.openxmlformats.org/officeDocument/2006/relationships/slide" Target="slides/slide9.xml"/><Relationship Id="rId74" Type="http://schemas.openxmlformats.org/officeDocument/2006/relationships/font" Target="fonts/FiraMono-regular.fntdata"/><Relationship Id="rId32" Type="http://schemas.openxmlformats.org/officeDocument/2006/relationships/slide" Target="slides/slide25.xml"/><Relationship Id="rId79" Type="http://schemas.openxmlformats.org/officeDocument/2006/relationships/font" Target="fonts/FiraSansMedium-boldItalic.fntdata"/><Relationship Id="rId37" Type="http://schemas.openxmlformats.org/officeDocument/2006/relationships/slide" Target="slides/slide30.xml"/><Relationship Id="rId53" Type="http://schemas.openxmlformats.org/officeDocument/2006/relationships/slide" Target="slides/slide46.xml"/><Relationship Id="rId11" Type="http://schemas.openxmlformats.org/officeDocument/2006/relationships/slide" Target="slides/slide4.xml"/><Relationship Id="rId58" Type="http://schemas.openxmlformats.org/officeDocument/2006/relationships/slide" Target="slides/slide51.xml"/><Relationship Id="rId5" Type="http://schemas.openxmlformats.org/officeDocument/2006/relationships/slideMaster" Target="slideMasters/slideMaster2.xml"/><Relationship Id="rId90" Type="http://schemas.openxmlformats.org/officeDocument/2006/relationships/customXml" Target="../customXml/item1.xml"/><Relationship Id="rId43" Type="http://schemas.openxmlformats.org/officeDocument/2006/relationships/slide" Target="slides/slide36.xml"/><Relationship Id="rId48" Type="http://schemas.openxmlformats.org/officeDocument/2006/relationships/slide" Target="slides/slide41.xml"/><Relationship Id="rId30" Type="http://schemas.openxmlformats.org/officeDocument/2006/relationships/slide" Target="slides/slide23.xml"/><Relationship Id="rId77" Type="http://schemas.openxmlformats.org/officeDocument/2006/relationships/font" Target="fonts/FiraSansMedium-bold.fntdata"/><Relationship Id="rId35" Type="http://schemas.openxmlformats.org/officeDocument/2006/relationships/slide" Target="slides/slide28.xml"/><Relationship Id="rId64" Type="http://schemas.openxmlformats.org/officeDocument/2006/relationships/slide" Target="slides/slide57.xml"/><Relationship Id="rId22" Type="http://schemas.openxmlformats.org/officeDocument/2006/relationships/slide" Target="slides/slide15.xml"/><Relationship Id="rId69" Type="http://schemas.openxmlformats.org/officeDocument/2006/relationships/font" Target="fonts/FiraSansExtraLight-boldItalic.fntdata"/><Relationship Id="rId27" Type="http://schemas.openxmlformats.org/officeDocument/2006/relationships/slide" Target="slides/slide20.xml"/><Relationship Id="rId56" Type="http://schemas.openxmlformats.org/officeDocument/2006/relationships/slide" Target="slides/slide49.xml"/><Relationship Id="rId14" Type="http://schemas.openxmlformats.org/officeDocument/2006/relationships/slide" Target="slides/slide7.xml"/><Relationship Id="rId85" Type="http://schemas.openxmlformats.org/officeDocument/2006/relationships/font" Target="fonts/FiraSansLight-bold.fntdata"/><Relationship Id="rId80" Type="http://schemas.openxmlformats.org/officeDocument/2006/relationships/font" Target="fonts/FiraSans-regular.fntdata"/><Relationship Id="rId8" Type="http://schemas.openxmlformats.org/officeDocument/2006/relationships/slide" Target="slides/slide1.xml"/><Relationship Id="rId72" Type="http://schemas.openxmlformats.org/officeDocument/2006/relationships/font" Target="fonts/Roboto-italic.fntdata"/><Relationship Id="rId51" Type="http://schemas.openxmlformats.org/officeDocument/2006/relationships/slide" Target="slides/slide44.xml"/><Relationship Id="rId3" Type="http://schemas.openxmlformats.org/officeDocument/2006/relationships/presProps" Target="presProps.xml"/><Relationship Id="rId46" Type="http://schemas.openxmlformats.org/officeDocument/2006/relationships/slide" Target="slides/slide39.xml"/><Relationship Id="rId33" Type="http://schemas.openxmlformats.org/officeDocument/2006/relationships/slide" Target="slides/slide26.xml"/><Relationship Id="rId38" Type="http://schemas.openxmlformats.org/officeDocument/2006/relationships/slide" Target="slides/slide31.xml"/><Relationship Id="rId67" Type="http://schemas.openxmlformats.org/officeDocument/2006/relationships/font" Target="fonts/FiraSansExtraLight-bold.fntdata"/><Relationship Id="rId25" Type="http://schemas.openxmlformats.org/officeDocument/2006/relationships/slide" Target="slides/slide18.xml"/><Relationship Id="rId12" Type="http://schemas.openxmlformats.org/officeDocument/2006/relationships/slide" Target="slides/slide5.xml"/><Relationship Id="rId59" Type="http://schemas.openxmlformats.org/officeDocument/2006/relationships/slide" Target="slides/slide52.xml"/><Relationship Id="rId17" Type="http://schemas.openxmlformats.org/officeDocument/2006/relationships/slide" Target="slides/slide10.xml"/><Relationship Id="rId83" Type="http://schemas.openxmlformats.org/officeDocument/2006/relationships/font" Target="fonts/FiraSans-boldItalic.fntdata"/><Relationship Id="rId41" Type="http://schemas.openxmlformats.org/officeDocument/2006/relationships/slide" Target="slides/slide34.xml"/><Relationship Id="rId88" Type="http://schemas.openxmlformats.org/officeDocument/2006/relationships/font" Target="fonts/GillSans-regular.fntdata"/><Relationship Id="rId75" Type="http://schemas.openxmlformats.org/officeDocument/2006/relationships/font" Target="fonts/FiraMono-bold.fntdata"/><Relationship Id="rId70" Type="http://schemas.openxmlformats.org/officeDocument/2006/relationships/font" Target="fonts/Roboto-regular.fntdata"/><Relationship Id="rId62" Type="http://schemas.openxmlformats.org/officeDocument/2006/relationships/slide" Target="slides/slide55.xml"/><Relationship Id="rId20" Type="http://schemas.openxmlformats.org/officeDocument/2006/relationships/slide" Target="slides/slide13.xml"/><Relationship Id="rId54" Type="http://schemas.openxmlformats.org/officeDocument/2006/relationships/slide" Target="slides/slide47.xml"/><Relationship Id="rId91" Type="http://schemas.openxmlformats.org/officeDocument/2006/relationships/customXml" Target="../customXml/item2.xml"/><Relationship Id="rId1" Type="http://schemas.openxmlformats.org/officeDocument/2006/relationships/theme" Target="theme/theme4.xml"/><Relationship Id="rId6" Type="http://schemas.openxmlformats.org/officeDocument/2006/relationships/slideMaster" Target="slideMasters/slideMaster3.xml"/><Relationship Id="rId49" Type="http://schemas.openxmlformats.org/officeDocument/2006/relationships/slide" Target="slides/slide42.xml"/><Relationship Id="rId36" Type="http://schemas.openxmlformats.org/officeDocument/2006/relationships/slide" Target="slides/slide29.xml"/><Relationship Id="rId23" Type="http://schemas.openxmlformats.org/officeDocument/2006/relationships/slide" Target="slides/slide16.xml"/><Relationship Id="rId28" Type="http://schemas.openxmlformats.org/officeDocument/2006/relationships/slide" Target="slides/slide21.xml"/><Relationship Id="rId57" Type="http://schemas.openxmlformats.org/officeDocument/2006/relationships/slide" Target="slides/slide50.xml"/><Relationship Id="rId15" Type="http://schemas.openxmlformats.org/officeDocument/2006/relationships/slide" Target="slides/slide8.xml"/><Relationship Id="rId86" Type="http://schemas.openxmlformats.org/officeDocument/2006/relationships/font" Target="fonts/FiraSansLight-italic.fntdata"/><Relationship Id="rId44" Type="http://schemas.openxmlformats.org/officeDocument/2006/relationships/slide" Target="slides/slide37.xml"/><Relationship Id="rId81" Type="http://schemas.openxmlformats.org/officeDocument/2006/relationships/font" Target="fonts/FiraSans-bold.fntdata"/><Relationship Id="rId73" Type="http://schemas.openxmlformats.org/officeDocument/2006/relationships/font" Target="fonts/Roboto-boldItalic.fntdata"/><Relationship Id="rId31" Type="http://schemas.openxmlformats.org/officeDocument/2006/relationships/slide" Target="slides/slide24.xml"/><Relationship Id="rId78" Type="http://schemas.openxmlformats.org/officeDocument/2006/relationships/font" Target="fonts/FiraSansMedium-italic.fntdata"/><Relationship Id="rId65" Type="http://schemas.openxmlformats.org/officeDocument/2006/relationships/slide" Target="slides/slide58.xml"/><Relationship Id="rId60" Type="http://schemas.openxmlformats.org/officeDocument/2006/relationships/slide" Target="slides/slide53.xml"/><Relationship Id="rId52" Type="http://schemas.openxmlformats.org/officeDocument/2006/relationships/slide" Target="slides/slide45.xml"/><Relationship Id="rId10"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 Target="slides/slide2.xml"/><Relationship Id="rId39" Type="http://schemas.openxmlformats.org/officeDocument/2006/relationships/slide" Target="slides/slide32.xml"/><Relationship Id="rId13" Type="http://schemas.openxmlformats.org/officeDocument/2006/relationships/slide" Target="slides/slide6.xml"/><Relationship Id="rId18" Type="http://schemas.openxmlformats.org/officeDocument/2006/relationships/slide" Target="slides/slide11.xml"/><Relationship Id="rId76" Type="http://schemas.openxmlformats.org/officeDocument/2006/relationships/font" Target="fonts/FiraSansMedium-regular.fntdata"/><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notesMaster" Target="notesMasters/notesMaster1.xml"/><Relationship Id="rId71" Type="http://schemas.openxmlformats.org/officeDocument/2006/relationships/font" Target="fonts/Roboto-bold.fntdata"/><Relationship Id="rId92" Type="http://schemas.openxmlformats.org/officeDocument/2006/relationships/customXml" Target="../customXml/item3.xml"/><Relationship Id="rId2" Type="http://schemas.openxmlformats.org/officeDocument/2006/relationships/viewProps" Target="viewProps.xml"/><Relationship Id="rId29" Type="http://schemas.openxmlformats.org/officeDocument/2006/relationships/slide" Target="slides/slide22.xml"/><Relationship Id="rId40" Type="http://schemas.openxmlformats.org/officeDocument/2006/relationships/slide" Target="slides/slide33.xml"/><Relationship Id="rId87" Type="http://schemas.openxmlformats.org/officeDocument/2006/relationships/font" Target="fonts/FiraSansLight-boldItalic.fntdata"/><Relationship Id="rId45" Type="http://schemas.openxmlformats.org/officeDocument/2006/relationships/slide" Target="slides/slide38.xml"/><Relationship Id="rId66" Type="http://schemas.openxmlformats.org/officeDocument/2006/relationships/font" Target="fonts/FiraSansExtraLight-regular.fntdata"/><Relationship Id="rId24" Type="http://schemas.openxmlformats.org/officeDocument/2006/relationships/slide" Target="slides/slide17.xml"/><Relationship Id="rId82" Type="http://schemas.openxmlformats.org/officeDocument/2006/relationships/font" Target="fonts/FiraSans-italic.fntdata"/><Relationship Id="rId61" Type="http://schemas.openxmlformats.org/officeDocument/2006/relationships/slide" Target="slides/slide54.xml"/><Relationship Id="rId19"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d2bdf15054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d2bdf15054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0aeb007bf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0aeb007bf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0aeb007bf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0aeb007bf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0aeb007bf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0aeb007bf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0aeb007bf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0aeb007bf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0aeb007bf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0aeb007bf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0aeb007bf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0aeb007bf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0b03e2cfd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0b03e2cfd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0aeb007bf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0aeb007bf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0aeb007bf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30aeb007bf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0b4b7c99d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0b4b7c99d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d2bdf15054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d2bdf15054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0b4b7c99d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30b4b7c99d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0b03e2cfd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0b03e2cfd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0b03e2cfd5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0b03e2cfd5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the inputs X is feed throu two hidden layers where every neuron is connected to all neurons in the previous layer and the next layer but they are not connected with neurons in the same layer. The input is the fed throu the network where each layer is calculaded after the previous layer and finally resulting in an output y. But how do we train this network?</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0b03e2cfd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0b03e2cfd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before when i talked about the weights and biases . When we have an output for a given input we start with something called back propagation. In this example the output was wrong then we go back throu the network lowering the weights for the wrong output and increasing the weights for the right outputs and then this is done for many pairs of inputs and outputs using supervised learning. With that short intro to how it works lets look at what it can be used fore.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0b03e2cfd5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30b03e2cfd5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most common architectures for computer vision is the CNN or convolutional neural network. Where we have the same neural network as just talked about as a classification part but we then ad a feature learning part based on somethin called converlutions. A convolution is a kind of matrix that learns some feature in an image. This could be a edges, shapes, colors and so on starting with very basic features in the first layer then as we goo depper in the network the features get more and moe advanced. This can then be used for classification of images, or to tel whats inside of an image or for as i will show in an example to segment the image to classify what each pixel is.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0b4b7c99d3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30b4b7c99d3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d2bdf15054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d2bdf15054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0b03e2cfd5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0b03e2cfd5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0aeb007bf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30aeb007bf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30b4b7c99d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30b4b7c99d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0b03e2cfd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0b03e2cfd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0b03e2cf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30b03e2cf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0b03e2cfd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30b03e2cfd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0b03e2cfd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30b03e2cfd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d2bdf15054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d2bdf15054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30b4b7c99d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30b4b7c99d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30b4b7c99d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30b4b7c99d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fdabc118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fdabc118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d2bdf15054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d2bdf1505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0aeb007bf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30aeb007bf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0b4b7c99d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30b4b7c99d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0aeb007bf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0aeb007bf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d2bdf1505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d2bdf1505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d2bdf15054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d2bdf15054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d2bdf15054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d2bdf1505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d2bdf1505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d2bdf1505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0b4b7c99d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30b4b7c99d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0b4b7c99d3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30b4b7c99d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30b4b7c99d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30b4b7c99d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30b4b7c99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30b4b7c99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0b4b7c99d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0b4b7c99d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0b4b7c99d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0b4b7c99d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0b4b7c99d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0b4b7c99d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0aeb007b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30aeb007b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0b4b7c99d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30b4b7c99d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30b4b7c99d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30b4b7c99d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0b4b7c99d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0b4b7c99d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0b4b7c99d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0b4b7c99d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0b4b7c99d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0b4b7c99d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30b4b7c99d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30b4b7c99d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30aeb007bff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30aeb007bff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30aeb007bff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30aeb007bff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0b4b7c99d3_1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0b4b7c99d3_1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07916"/>
              </a:lnSpc>
              <a:spcBef>
                <a:spcPts val="800"/>
              </a:spcBef>
              <a:spcAft>
                <a:spcPts val="0"/>
              </a:spcAft>
              <a:buClr>
                <a:schemeClr val="dk1"/>
              </a:buClr>
              <a:buSzPts val="1100"/>
              <a:buFont typeface="Arial"/>
              <a:buNone/>
            </a:pPr>
            <a:r>
              <a:t/>
            </a:r>
            <a:endParaRPr sz="1600">
              <a:solidFill>
                <a:schemeClr val="dk1"/>
              </a:solidFill>
            </a:endParaRPr>
          </a:p>
          <a:p>
            <a:pPr indent="0" lvl="0" marL="0" rtl="0" algn="l">
              <a:lnSpc>
                <a:spcPct val="107916"/>
              </a:lnSpc>
              <a:spcBef>
                <a:spcPts val="800"/>
              </a:spcBef>
              <a:spcAft>
                <a:spcPts val="0"/>
              </a:spcAft>
              <a:buClr>
                <a:schemeClr val="dk1"/>
              </a:buClr>
              <a:buSzPts val="1100"/>
              <a:buFont typeface="Arial"/>
              <a:buNone/>
            </a:pPr>
            <a:r>
              <a:t/>
            </a:r>
            <a:endParaRPr sz="1600">
              <a:solidFill>
                <a:schemeClr val="dk1"/>
              </a:solidFill>
            </a:endParaRPr>
          </a:p>
          <a:p>
            <a:pPr indent="0" lvl="0" marL="0" rtl="0" algn="l">
              <a:lnSpc>
                <a:spcPct val="107916"/>
              </a:lnSpc>
              <a:spcBef>
                <a:spcPts val="800"/>
              </a:spcBef>
              <a:spcAft>
                <a:spcPts val="0"/>
              </a:spcAft>
              <a:buClr>
                <a:schemeClr val="dk1"/>
              </a:buClr>
              <a:buSzPts val="1100"/>
              <a:buFont typeface="Arial"/>
              <a:buNone/>
            </a:pPr>
            <a:r>
              <a:t/>
            </a:r>
            <a:endParaRPr sz="1600">
              <a:solidFill>
                <a:schemeClr val="dk1"/>
              </a:solidFill>
            </a:endParaRPr>
          </a:p>
          <a:p>
            <a:pPr indent="0" lvl="0" marL="0" rtl="0" algn="l">
              <a:lnSpc>
                <a:spcPct val="107916"/>
              </a:lnSpc>
              <a:spcBef>
                <a:spcPts val="800"/>
              </a:spcBef>
              <a:spcAft>
                <a:spcPts val="0"/>
              </a:spcAft>
              <a:buClr>
                <a:schemeClr val="dk1"/>
              </a:buClr>
              <a:buSzPts val="1100"/>
              <a:buFont typeface="Arial"/>
              <a:buNone/>
            </a:pPr>
            <a:r>
              <a:t/>
            </a:r>
            <a:endParaRPr sz="1600">
              <a:solidFill>
                <a:schemeClr val="dk1"/>
              </a:solidFill>
            </a:endParaRPr>
          </a:p>
          <a:p>
            <a:pPr indent="0" lvl="0" marL="0" rtl="0" algn="l">
              <a:lnSpc>
                <a:spcPct val="107916"/>
              </a:lnSpc>
              <a:spcBef>
                <a:spcPts val="800"/>
              </a:spcBef>
              <a:spcAft>
                <a:spcPts val="0"/>
              </a:spcAft>
              <a:buClr>
                <a:schemeClr val="dk1"/>
              </a:buClr>
              <a:buSzPts val="1100"/>
              <a:buFont typeface="Arial"/>
              <a:buNone/>
            </a:pPr>
            <a:r>
              <a:t/>
            </a:r>
            <a:endParaRPr sz="1600">
              <a:solidFill>
                <a:schemeClr val="dk1"/>
              </a:solidFill>
            </a:endParaRPr>
          </a:p>
          <a:p>
            <a:pPr indent="0" lvl="0" marL="0" rtl="0" algn="l">
              <a:lnSpc>
                <a:spcPct val="107916"/>
              </a:lnSpc>
              <a:spcBef>
                <a:spcPts val="800"/>
              </a:spcBef>
              <a:spcAft>
                <a:spcPts val="0"/>
              </a:spcAft>
              <a:buClr>
                <a:schemeClr val="dk1"/>
              </a:buClr>
              <a:buSzPts val="1100"/>
              <a:buFont typeface="Arial"/>
              <a:buNone/>
            </a:pPr>
            <a:r>
              <a:t/>
            </a:r>
            <a:endParaRPr sz="1600">
              <a:solidFill>
                <a:schemeClr val="dk1"/>
              </a:solidFill>
            </a:endParaRPr>
          </a:p>
          <a:p>
            <a:pPr indent="0" lvl="0" marL="0" rtl="0" algn="l">
              <a:spcBef>
                <a:spcPts val="800"/>
              </a:spcBef>
              <a:spcAft>
                <a:spcPts val="0"/>
              </a:spcAft>
              <a:buNone/>
            </a:pPr>
            <a:r>
              <a:t/>
            </a:r>
            <a:endParaRPr sz="16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0b03e2cfd5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0b03e2cfd5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0aeb007bf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0aeb007b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0aeb007bf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0aeb007bf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with subtitle" type="title">
  <p:cSld name="TITLE">
    <p:bg>
      <p:bgPr>
        <a:solidFill>
          <a:schemeClr val="lt1"/>
        </a:solidFill>
      </p:bgPr>
    </p:bg>
    <p:spTree>
      <p:nvGrpSpPr>
        <p:cNvPr id="12" name="Shape 12"/>
        <p:cNvGrpSpPr/>
        <p:nvPr/>
      </p:nvGrpSpPr>
      <p:grpSpPr>
        <a:xfrm>
          <a:off x="0" y="0"/>
          <a:ext cx="0" cy="0"/>
          <a:chOff x="0" y="0"/>
          <a:chExt cx="0" cy="0"/>
        </a:xfrm>
      </p:grpSpPr>
      <p:sp>
        <p:nvSpPr>
          <p:cNvPr id="13" name="Google Shape;13;p2"/>
          <p:cNvSpPr/>
          <p:nvPr/>
        </p:nvSpPr>
        <p:spPr>
          <a:xfrm>
            <a:off x="166275" y="147013"/>
            <a:ext cx="8811600" cy="48495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648300" y="1634500"/>
            <a:ext cx="4570200" cy="161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 name="Google Shape;15;p2"/>
          <p:cNvSpPr txBox="1"/>
          <p:nvPr>
            <p:ph idx="1" type="subTitle"/>
          </p:nvPr>
        </p:nvSpPr>
        <p:spPr>
          <a:xfrm>
            <a:off x="648300" y="1149938"/>
            <a:ext cx="4836300" cy="52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accent2"/>
              </a:buClr>
              <a:buSzPts val="1800"/>
              <a:buNone/>
              <a:defRPr sz="1800">
                <a:solidFill>
                  <a:schemeClr val="accent2"/>
                </a:solidFill>
              </a:defRPr>
            </a:lvl2pPr>
            <a:lvl3pPr lvl="2" algn="l">
              <a:lnSpc>
                <a:spcPct val="100000"/>
              </a:lnSpc>
              <a:spcBef>
                <a:spcPts val="0"/>
              </a:spcBef>
              <a:spcAft>
                <a:spcPts val="0"/>
              </a:spcAft>
              <a:buClr>
                <a:schemeClr val="accent2"/>
              </a:buClr>
              <a:buSzPts val="1800"/>
              <a:buNone/>
              <a:defRPr sz="1800">
                <a:solidFill>
                  <a:schemeClr val="accent2"/>
                </a:solidFill>
              </a:defRPr>
            </a:lvl3pPr>
            <a:lvl4pPr lvl="3" algn="l">
              <a:lnSpc>
                <a:spcPct val="100000"/>
              </a:lnSpc>
              <a:spcBef>
                <a:spcPts val="0"/>
              </a:spcBef>
              <a:spcAft>
                <a:spcPts val="0"/>
              </a:spcAft>
              <a:buClr>
                <a:schemeClr val="accent2"/>
              </a:buClr>
              <a:buSzPts val="1800"/>
              <a:buNone/>
              <a:defRPr sz="1800">
                <a:solidFill>
                  <a:schemeClr val="accent2"/>
                </a:solidFill>
              </a:defRPr>
            </a:lvl4pPr>
            <a:lvl5pPr lvl="4" algn="l">
              <a:lnSpc>
                <a:spcPct val="100000"/>
              </a:lnSpc>
              <a:spcBef>
                <a:spcPts val="0"/>
              </a:spcBef>
              <a:spcAft>
                <a:spcPts val="0"/>
              </a:spcAft>
              <a:buClr>
                <a:schemeClr val="accent2"/>
              </a:buClr>
              <a:buSzPts val="1800"/>
              <a:buNone/>
              <a:defRPr sz="1800">
                <a:solidFill>
                  <a:schemeClr val="accent2"/>
                </a:solidFill>
              </a:defRPr>
            </a:lvl5pPr>
            <a:lvl6pPr lvl="5" algn="l">
              <a:lnSpc>
                <a:spcPct val="100000"/>
              </a:lnSpc>
              <a:spcBef>
                <a:spcPts val="0"/>
              </a:spcBef>
              <a:spcAft>
                <a:spcPts val="0"/>
              </a:spcAft>
              <a:buClr>
                <a:schemeClr val="accent2"/>
              </a:buClr>
              <a:buSzPts val="1800"/>
              <a:buNone/>
              <a:defRPr sz="1800">
                <a:solidFill>
                  <a:schemeClr val="accent2"/>
                </a:solidFill>
              </a:defRPr>
            </a:lvl6pPr>
            <a:lvl7pPr lvl="6" algn="l">
              <a:lnSpc>
                <a:spcPct val="100000"/>
              </a:lnSpc>
              <a:spcBef>
                <a:spcPts val="0"/>
              </a:spcBef>
              <a:spcAft>
                <a:spcPts val="0"/>
              </a:spcAft>
              <a:buClr>
                <a:schemeClr val="accent2"/>
              </a:buClr>
              <a:buSzPts val="1800"/>
              <a:buNone/>
              <a:defRPr sz="1800">
                <a:solidFill>
                  <a:schemeClr val="accent2"/>
                </a:solidFill>
              </a:defRPr>
            </a:lvl7pPr>
            <a:lvl8pPr lvl="7" algn="l">
              <a:lnSpc>
                <a:spcPct val="100000"/>
              </a:lnSpc>
              <a:spcBef>
                <a:spcPts val="0"/>
              </a:spcBef>
              <a:spcAft>
                <a:spcPts val="0"/>
              </a:spcAft>
              <a:buClr>
                <a:schemeClr val="accent2"/>
              </a:buClr>
              <a:buSzPts val="1800"/>
              <a:buNone/>
              <a:defRPr sz="1800">
                <a:solidFill>
                  <a:schemeClr val="accent2"/>
                </a:solidFill>
              </a:defRPr>
            </a:lvl8pPr>
            <a:lvl9pPr lvl="8" algn="l">
              <a:lnSpc>
                <a:spcPct val="100000"/>
              </a:lnSpc>
              <a:spcBef>
                <a:spcPts val="0"/>
              </a:spcBef>
              <a:spcAft>
                <a:spcPts val="0"/>
              </a:spcAft>
              <a:buClr>
                <a:schemeClr val="accent2"/>
              </a:buClr>
              <a:buSzPts val="1800"/>
              <a:buNone/>
              <a:defRPr sz="1800">
                <a:solidFill>
                  <a:schemeClr val="accent2"/>
                </a:solidFill>
              </a:defRPr>
            </a:lvl9pPr>
          </a:lstStyle>
          <a:p/>
        </p:txBody>
      </p:sp>
      <p:sp>
        <p:nvSpPr>
          <p:cNvPr id="16" name="Google Shape;16;p2"/>
          <p:cNvSpPr txBox="1"/>
          <p:nvPr>
            <p:ph idx="2" type="body"/>
          </p:nvPr>
        </p:nvSpPr>
        <p:spPr>
          <a:xfrm>
            <a:off x="5218350" y="931138"/>
            <a:ext cx="2613900" cy="3281400"/>
          </a:xfrm>
          <a:prstGeom prst="rect">
            <a:avLst/>
          </a:prstGeom>
          <a:solidFill>
            <a:schemeClr val="dk2"/>
          </a:solidFill>
          <a:ln cap="flat" cmpd="sng" w="9525">
            <a:solidFill>
              <a:schemeClr val="accent2"/>
            </a:solidFill>
            <a:prstDash val="lgDash"/>
            <a:round/>
            <a:headEnd len="sm" w="sm" type="none"/>
            <a:tailEnd len="sm" w="sm" type="none"/>
          </a:ln>
        </p:spPr>
        <p:txBody>
          <a:bodyPr anchorCtr="0" anchor="t" bIns="0" lIns="0" spcFirstLastPara="1" rIns="0" wrap="square" tIns="0">
            <a:noAutofit/>
          </a:bodyPr>
          <a:lstStyle>
            <a:lvl1pPr indent="-342900" lvl="0" marL="457200" rtl="0">
              <a:spcBef>
                <a:spcPts val="0"/>
              </a:spcBef>
              <a:spcAft>
                <a:spcPts val="0"/>
              </a:spcAft>
              <a:buClr>
                <a:schemeClr val="dk2"/>
              </a:buClr>
              <a:buSzPts val="1800"/>
              <a:buChar char="→"/>
              <a:defRPr>
                <a:solidFill>
                  <a:schemeClr val="dk2"/>
                </a:solidFill>
              </a:defRPr>
            </a:lvl1pPr>
            <a:lvl2pPr indent="-317500" lvl="1" marL="914400" rtl="0">
              <a:spcBef>
                <a:spcPts val="1600"/>
              </a:spcBef>
              <a:spcAft>
                <a:spcPts val="0"/>
              </a:spcAft>
              <a:buClr>
                <a:schemeClr val="dk2"/>
              </a:buClr>
              <a:buSzPts val="1400"/>
              <a:buChar char="·"/>
              <a:defRPr>
                <a:solidFill>
                  <a:schemeClr val="dk2"/>
                </a:solidFill>
              </a:defRPr>
            </a:lvl2pPr>
            <a:lvl3pPr indent="-317500" lvl="2" marL="1371600" rtl="0">
              <a:spcBef>
                <a:spcPts val="1600"/>
              </a:spcBef>
              <a:spcAft>
                <a:spcPts val="0"/>
              </a:spcAft>
              <a:buClr>
                <a:schemeClr val="dk2"/>
              </a:buClr>
              <a:buSzPts val="1400"/>
              <a:buChar char="·"/>
              <a:defRPr>
                <a:solidFill>
                  <a:schemeClr val="dk2"/>
                </a:solidFill>
              </a:defRPr>
            </a:lvl3pPr>
            <a:lvl4pPr indent="-317500" lvl="3" marL="1828800" rtl="0">
              <a:spcBef>
                <a:spcPts val="1600"/>
              </a:spcBef>
              <a:spcAft>
                <a:spcPts val="0"/>
              </a:spcAft>
              <a:buClr>
                <a:schemeClr val="dk2"/>
              </a:buClr>
              <a:buSzPts val="1400"/>
              <a:buChar char="·"/>
              <a:defRPr>
                <a:solidFill>
                  <a:schemeClr val="dk2"/>
                </a:solidFill>
              </a:defRPr>
            </a:lvl4pPr>
            <a:lvl5pPr indent="-317500" lvl="4" marL="2286000" rtl="0">
              <a:spcBef>
                <a:spcPts val="1600"/>
              </a:spcBef>
              <a:spcAft>
                <a:spcPts val="0"/>
              </a:spcAft>
              <a:buClr>
                <a:schemeClr val="dk2"/>
              </a:buClr>
              <a:buSzPts val="1400"/>
              <a:buChar char="·"/>
              <a:defRPr>
                <a:solidFill>
                  <a:schemeClr val="dk2"/>
                </a:solidFill>
              </a:defRPr>
            </a:lvl5pPr>
            <a:lvl6pPr indent="-317500" lvl="5" marL="2743200" rtl="0">
              <a:spcBef>
                <a:spcPts val="1600"/>
              </a:spcBef>
              <a:spcAft>
                <a:spcPts val="0"/>
              </a:spcAft>
              <a:buClr>
                <a:schemeClr val="dk2"/>
              </a:buClr>
              <a:buSzPts val="1400"/>
              <a:buChar char="·"/>
              <a:defRPr>
                <a:solidFill>
                  <a:schemeClr val="dk2"/>
                </a:solidFill>
              </a:defRPr>
            </a:lvl6pPr>
            <a:lvl7pPr indent="-317500" lvl="6" marL="3200400" rtl="0">
              <a:spcBef>
                <a:spcPts val="1600"/>
              </a:spcBef>
              <a:spcAft>
                <a:spcPts val="0"/>
              </a:spcAft>
              <a:buClr>
                <a:schemeClr val="dk2"/>
              </a:buClr>
              <a:buSzPts val="1400"/>
              <a:buChar char="·"/>
              <a:defRPr>
                <a:solidFill>
                  <a:schemeClr val="dk2"/>
                </a:solidFill>
              </a:defRPr>
            </a:lvl7pPr>
            <a:lvl8pPr indent="-317500" lvl="7" marL="3657600" rtl="0">
              <a:spcBef>
                <a:spcPts val="1600"/>
              </a:spcBef>
              <a:spcAft>
                <a:spcPts val="0"/>
              </a:spcAft>
              <a:buClr>
                <a:schemeClr val="dk2"/>
              </a:buClr>
              <a:buSzPts val="1400"/>
              <a:buChar char="·"/>
              <a:defRPr>
                <a:solidFill>
                  <a:schemeClr val="dk2"/>
                </a:solidFill>
              </a:defRPr>
            </a:lvl8pPr>
            <a:lvl9pPr indent="-317500" lvl="8" marL="4114800" rtl="0">
              <a:spcBef>
                <a:spcPts val="1600"/>
              </a:spcBef>
              <a:spcAft>
                <a:spcPts val="1600"/>
              </a:spcAft>
              <a:buClr>
                <a:schemeClr val="dk2"/>
              </a:buClr>
              <a:buSzPts val="1400"/>
              <a:buChar char="·"/>
              <a:defRPr>
                <a:solidFill>
                  <a:schemeClr val="dk2"/>
                </a:solidFill>
              </a:defRPr>
            </a:lvl9pPr>
          </a:lstStyle>
          <a:p/>
        </p:txBody>
      </p:sp>
      <p:sp>
        <p:nvSpPr>
          <p:cNvPr id="17" name="Google Shape;17;p2"/>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and body">
  <p:cSld name="TITLE_AND_BODY_2">
    <p:spTree>
      <p:nvGrpSpPr>
        <p:cNvPr id="53" name="Shape 53"/>
        <p:cNvGrpSpPr/>
        <p:nvPr/>
      </p:nvGrpSpPr>
      <p:grpSpPr>
        <a:xfrm>
          <a:off x="0" y="0"/>
          <a:ext cx="0" cy="0"/>
          <a:chOff x="0" y="0"/>
          <a:chExt cx="0" cy="0"/>
        </a:xfrm>
      </p:grpSpPr>
      <p:sp>
        <p:nvSpPr>
          <p:cNvPr id="54" name="Google Shape;54;p11"/>
          <p:cNvSpPr txBox="1"/>
          <p:nvPr>
            <p:ph type="title"/>
          </p:nvPr>
        </p:nvSpPr>
        <p:spPr>
          <a:xfrm>
            <a:off x="648300" y="577238"/>
            <a:ext cx="5885700" cy="5979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5" name="Google Shape;55;p11"/>
          <p:cNvSpPr txBox="1"/>
          <p:nvPr>
            <p:ph idx="1" type="body"/>
          </p:nvPr>
        </p:nvSpPr>
        <p:spPr>
          <a:xfrm>
            <a:off x="648300" y="1721225"/>
            <a:ext cx="7847700" cy="28452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Char char="→"/>
              <a:defRPr sz="1600"/>
            </a:lvl1pPr>
            <a:lvl2pPr indent="-317500" lvl="1" marL="914400" rtl="0">
              <a:lnSpc>
                <a:spcPct val="115000"/>
              </a:lnSpc>
              <a:spcBef>
                <a:spcPts val="160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56" name="Google Shape;56;p11"/>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1"/>
          <p:cNvSpPr txBox="1"/>
          <p:nvPr>
            <p:ph idx="2" type="subTitle"/>
          </p:nvPr>
        </p:nvSpPr>
        <p:spPr>
          <a:xfrm>
            <a:off x="0" y="0"/>
            <a:ext cx="1549500" cy="313800"/>
          </a:xfrm>
          <a:prstGeom prst="rect">
            <a:avLst/>
          </a:prstGeom>
          <a:solidFill>
            <a:schemeClr val="dk2"/>
          </a:solidFill>
        </p:spPr>
        <p:txBody>
          <a:bodyPr anchorCtr="0" anchor="ctr" bIns="0" lIns="180000" spcFirstLastPara="1" rIns="180000" wrap="square" tIns="0">
            <a:noAutofit/>
          </a:bodyPr>
          <a:lstStyle>
            <a:lvl1pPr lvl="0" rt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8" name="Google Shape;58;p11"/>
          <p:cNvSpPr txBox="1"/>
          <p:nvPr>
            <p:ph idx="3" type="body"/>
          </p:nvPr>
        </p:nvSpPr>
        <p:spPr>
          <a:xfrm>
            <a:off x="648300" y="1078113"/>
            <a:ext cx="5885700" cy="313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sz="2200">
                <a:solidFill>
                  <a:schemeClr val="accent2"/>
                </a:solidFill>
                <a:latin typeface="Fira Sans ExtraLight"/>
                <a:ea typeface="Fira Sans ExtraLight"/>
                <a:cs typeface="Fira Sans ExtraLight"/>
                <a:sym typeface="Fira Sans ExtraLight"/>
              </a:defRPr>
            </a:lvl1pPr>
            <a:lvl2pPr indent="-234950" lvl="1" marL="914400">
              <a:spcBef>
                <a:spcPts val="1600"/>
              </a:spcBef>
              <a:spcAft>
                <a:spcPts val="0"/>
              </a:spcAft>
              <a:buSzPts val="100"/>
              <a:buChar char="·"/>
              <a:defRPr sz="100"/>
            </a:lvl2pPr>
            <a:lvl3pPr indent="-234950" lvl="2" marL="1371600">
              <a:spcBef>
                <a:spcPts val="1600"/>
              </a:spcBef>
              <a:spcAft>
                <a:spcPts val="0"/>
              </a:spcAft>
              <a:buSzPts val="100"/>
              <a:buChar char="·"/>
              <a:defRPr sz="100"/>
            </a:lvl3pPr>
            <a:lvl4pPr indent="-234950" lvl="3" marL="1828800">
              <a:spcBef>
                <a:spcPts val="1600"/>
              </a:spcBef>
              <a:spcAft>
                <a:spcPts val="0"/>
              </a:spcAft>
              <a:buSzPts val="100"/>
              <a:buChar char="·"/>
              <a:defRPr sz="100"/>
            </a:lvl4pPr>
            <a:lvl5pPr indent="-234950" lvl="4" marL="2286000">
              <a:spcBef>
                <a:spcPts val="1600"/>
              </a:spcBef>
              <a:spcAft>
                <a:spcPts val="0"/>
              </a:spcAft>
              <a:buSzPts val="100"/>
              <a:buChar char="·"/>
              <a:defRPr sz="100"/>
            </a:lvl5pPr>
            <a:lvl6pPr indent="-234950" lvl="5" marL="2743200">
              <a:spcBef>
                <a:spcPts val="1600"/>
              </a:spcBef>
              <a:spcAft>
                <a:spcPts val="0"/>
              </a:spcAft>
              <a:buSzPts val="100"/>
              <a:buChar char="·"/>
              <a:defRPr sz="100"/>
            </a:lvl6pPr>
            <a:lvl7pPr indent="-234950" lvl="6" marL="3200400">
              <a:spcBef>
                <a:spcPts val="1600"/>
              </a:spcBef>
              <a:spcAft>
                <a:spcPts val="0"/>
              </a:spcAft>
              <a:buSzPts val="100"/>
              <a:buChar char="·"/>
              <a:defRPr sz="100"/>
            </a:lvl7pPr>
            <a:lvl8pPr indent="-234950" lvl="7" marL="3657600">
              <a:spcBef>
                <a:spcPts val="1600"/>
              </a:spcBef>
              <a:spcAft>
                <a:spcPts val="0"/>
              </a:spcAft>
              <a:buSzPts val="100"/>
              <a:buChar char="·"/>
              <a:defRPr sz="100"/>
            </a:lvl8pPr>
            <a:lvl9pPr indent="-234950" lvl="8" marL="4114800">
              <a:spcBef>
                <a:spcPts val="1600"/>
              </a:spcBef>
              <a:spcAft>
                <a:spcPts val="1600"/>
              </a:spcAft>
              <a:buSzPts val="100"/>
              <a:buChar char="·"/>
              <a:defRPr sz="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ITLE_AND_BODY_1">
    <p:bg>
      <p:bgPr>
        <a:solidFill>
          <a:schemeClr val="lt1"/>
        </a:solidFill>
      </p:bgPr>
    </p:bg>
    <p:spTree>
      <p:nvGrpSpPr>
        <p:cNvPr id="59" name="Shape 59"/>
        <p:cNvGrpSpPr/>
        <p:nvPr/>
      </p:nvGrpSpPr>
      <p:grpSpPr>
        <a:xfrm>
          <a:off x="0" y="0"/>
          <a:ext cx="0" cy="0"/>
          <a:chOff x="0" y="0"/>
          <a:chExt cx="0" cy="0"/>
        </a:xfrm>
      </p:grpSpPr>
      <p:sp>
        <p:nvSpPr>
          <p:cNvPr id="60" name="Google Shape;60;p12"/>
          <p:cNvSpPr txBox="1"/>
          <p:nvPr>
            <p:ph idx="1" type="body"/>
          </p:nvPr>
        </p:nvSpPr>
        <p:spPr>
          <a:xfrm>
            <a:off x="4572000" y="151388"/>
            <a:ext cx="4410600" cy="4840800"/>
          </a:xfrm>
          <a:prstGeom prst="rect">
            <a:avLst/>
          </a:prstGeom>
          <a:solidFill>
            <a:schemeClr val="accent6"/>
          </a:solidFill>
        </p:spPr>
        <p:txBody>
          <a:bodyPr anchorCtr="0" anchor="ctr" bIns="424800" lIns="424800" spcFirstLastPara="1" rIns="424800" wrap="square" tIns="612000">
            <a:noAutofit/>
          </a:bodyPr>
          <a:lstStyle>
            <a:lvl1pPr indent="-317500" lvl="0" marL="457200" rtl="0">
              <a:lnSpc>
                <a:spcPct val="100000"/>
              </a:lnSpc>
              <a:spcBef>
                <a:spcPts val="0"/>
              </a:spcBef>
              <a:spcAft>
                <a:spcPts val="0"/>
              </a:spcAft>
              <a:buClr>
                <a:schemeClr val="lt1"/>
              </a:buClr>
              <a:buSzPts val="1400"/>
              <a:buChar char="→"/>
              <a:defRPr sz="1400">
                <a:solidFill>
                  <a:schemeClr val="lt1"/>
                </a:solidFill>
              </a:defRPr>
            </a:lvl1pPr>
            <a:lvl2pPr indent="-304800" lvl="1" marL="914400" rtl="0">
              <a:lnSpc>
                <a:spcPct val="100000"/>
              </a:lnSpc>
              <a:spcBef>
                <a:spcPts val="1200"/>
              </a:spcBef>
              <a:spcAft>
                <a:spcPts val="0"/>
              </a:spcAft>
              <a:buClr>
                <a:schemeClr val="lt1"/>
              </a:buClr>
              <a:buSzPts val="1200"/>
              <a:buChar char="·"/>
              <a:defRPr sz="1200">
                <a:solidFill>
                  <a:schemeClr val="lt1"/>
                </a:solidFill>
              </a:defRPr>
            </a:lvl2pPr>
            <a:lvl3pPr indent="-304800" lvl="2" marL="1371600" rtl="0">
              <a:lnSpc>
                <a:spcPct val="100000"/>
              </a:lnSpc>
              <a:spcBef>
                <a:spcPts val="1200"/>
              </a:spcBef>
              <a:spcAft>
                <a:spcPts val="0"/>
              </a:spcAft>
              <a:buClr>
                <a:schemeClr val="lt1"/>
              </a:buClr>
              <a:buSzPts val="1200"/>
              <a:buChar char="·"/>
              <a:defRPr sz="1200">
                <a:solidFill>
                  <a:schemeClr val="lt1"/>
                </a:solidFill>
              </a:defRPr>
            </a:lvl3pPr>
            <a:lvl4pPr indent="-304800" lvl="3" marL="1828800" rtl="0">
              <a:lnSpc>
                <a:spcPct val="100000"/>
              </a:lnSpc>
              <a:spcBef>
                <a:spcPts val="1200"/>
              </a:spcBef>
              <a:spcAft>
                <a:spcPts val="0"/>
              </a:spcAft>
              <a:buClr>
                <a:schemeClr val="lt1"/>
              </a:buClr>
              <a:buSzPts val="1200"/>
              <a:buChar char="·"/>
              <a:defRPr sz="1200">
                <a:solidFill>
                  <a:schemeClr val="lt1"/>
                </a:solidFill>
              </a:defRPr>
            </a:lvl4pPr>
            <a:lvl5pPr indent="-304800" lvl="4" marL="2286000" rtl="0">
              <a:lnSpc>
                <a:spcPct val="100000"/>
              </a:lnSpc>
              <a:spcBef>
                <a:spcPts val="1200"/>
              </a:spcBef>
              <a:spcAft>
                <a:spcPts val="0"/>
              </a:spcAft>
              <a:buClr>
                <a:schemeClr val="lt1"/>
              </a:buClr>
              <a:buSzPts val="1200"/>
              <a:buChar char="·"/>
              <a:defRPr sz="1200">
                <a:solidFill>
                  <a:schemeClr val="lt1"/>
                </a:solidFill>
              </a:defRPr>
            </a:lvl5pPr>
            <a:lvl6pPr indent="-304800" lvl="5" marL="2743200" rtl="0">
              <a:lnSpc>
                <a:spcPct val="100000"/>
              </a:lnSpc>
              <a:spcBef>
                <a:spcPts val="1200"/>
              </a:spcBef>
              <a:spcAft>
                <a:spcPts val="0"/>
              </a:spcAft>
              <a:buClr>
                <a:schemeClr val="lt1"/>
              </a:buClr>
              <a:buSzPts val="1200"/>
              <a:buChar char="·"/>
              <a:defRPr sz="1200">
                <a:solidFill>
                  <a:schemeClr val="lt1"/>
                </a:solidFill>
              </a:defRPr>
            </a:lvl6pPr>
            <a:lvl7pPr indent="-304800" lvl="6" marL="3200400" rtl="0">
              <a:lnSpc>
                <a:spcPct val="100000"/>
              </a:lnSpc>
              <a:spcBef>
                <a:spcPts val="1200"/>
              </a:spcBef>
              <a:spcAft>
                <a:spcPts val="0"/>
              </a:spcAft>
              <a:buClr>
                <a:schemeClr val="lt1"/>
              </a:buClr>
              <a:buSzPts val="1200"/>
              <a:buChar char="·"/>
              <a:defRPr sz="1200">
                <a:solidFill>
                  <a:schemeClr val="lt1"/>
                </a:solidFill>
              </a:defRPr>
            </a:lvl7pPr>
            <a:lvl8pPr indent="-304800" lvl="7" marL="3657600" rtl="0">
              <a:lnSpc>
                <a:spcPct val="100000"/>
              </a:lnSpc>
              <a:spcBef>
                <a:spcPts val="1200"/>
              </a:spcBef>
              <a:spcAft>
                <a:spcPts val="0"/>
              </a:spcAft>
              <a:buClr>
                <a:schemeClr val="lt1"/>
              </a:buClr>
              <a:buSzPts val="1200"/>
              <a:buChar char="·"/>
              <a:defRPr sz="1200">
                <a:solidFill>
                  <a:schemeClr val="lt1"/>
                </a:solidFill>
              </a:defRPr>
            </a:lvl8pPr>
            <a:lvl9pPr indent="-304800" lvl="8" marL="4114800" rtl="0">
              <a:lnSpc>
                <a:spcPct val="100000"/>
              </a:lnSpc>
              <a:spcBef>
                <a:spcPts val="1200"/>
              </a:spcBef>
              <a:spcAft>
                <a:spcPts val="1200"/>
              </a:spcAft>
              <a:buClr>
                <a:schemeClr val="lt1"/>
              </a:buClr>
              <a:buSzPts val="1200"/>
              <a:buChar char="·"/>
              <a:defRPr sz="1200">
                <a:solidFill>
                  <a:schemeClr val="lt1"/>
                </a:solidFill>
              </a:defRPr>
            </a:lvl9pPr>
          </a:lstStyle>
          <a:p/>
        </p:txBody>
      </p:sp>
      <p:sp>
        <p:nvSpPr>
          <p:cNvPr id="61" name="Google Shape;61;p12"/>
          <p:cNvSpPr txBox="1"/>
          <p:nvPr>
            <p:ph type="title"/>
          </p:nvPr>
        </p:nvSpPr>
        <p:spPr>
          <a:xfrm>
            <a:off x="648300" y="577238"/>
            <a:ext cx="3564000" cy="5979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2" name="Google Shape;62;p12"/>
          <p:cNvSpPr txBox="1"/>
          <p:nvPr>
            <p:ph idx="2" type="body"/>
          </p:nvPr>
        </p:nvSpPr>
        <p:spPr>
          <a:xfrm>
            <a:off x="648300" y="1805988"/>
            <a:ext cx="3564000" cy="27606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Fira Sans ExtraLight"/>
              <a:buChar char="→"/>
              <a:defRPr sz="1600">
                <a:latin typeface="Fira Sans ExtraLight"/>
                <a:ea typeface="Fira Sans ExtraLight"/>
                <a:cs typeface="Fira Sans ExtraLight"/>
                <a:sym typeface="Fira Sans ExtraLight"/>
              </a:defRPr>
            </a:lvl1pPr>
            <a:lvl2pPr indent="-330200" lvl="1" marL="914400" rtl="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2pPr>
            <a:lvl3pPr indent="-330200" lvl="2" marL="1371600" rtl="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3pPr>
            <a:lvl4pPr indent="-330200" lvl="3" marL="1828800" rtl="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4pPr>
            <a:lvl5pPr indent="-330200" lvl="4" marL="2286000" rtl="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5pPr>
            <a:lvl6pPr indent="-330200" lvl="5" marL="2743200" rtl="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6pPr>
            <a:lvl7pPr indent="-330200" lvl="6" marL="3200400" rtl="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7pPr>
            <a:lvl8pPr indent="-330200" lvl="7" marL="3657600" rtl="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8pPr>
            <a:lvl9pPr indent="-330200" lvl="8" marL="4114800" rtl="0">
              <a:lnSpc>
                <a:spcPct val="115000"/>
              </a:lnSpc>
              <a:spcBef>
                <a:spcPts val="1600"/>
              </a:spcBef>
              <a:spcAft>
                <a:spcPts val="1600"/>
              </a:spcAft>
              <a:buSzPts val="1600"/>
              <a:buFont typeface="Fira Sans ExtraLight"/>
              <a:buChar char="·"/>
              <a:defRPr sz="1600">
                <a:latin typeface="Fira Sans ExtraLight"/>
                <a:ea typeface="Fira Sans ExtraLight"/>
                <a:cs typeface="Fira Sans ExtraLight"/>
                <a:sym typeface="Fira Sans ExtraLight"/>
              </a:defRPr>
            </a:lvl9pPr>
          </a:lstStyle>
          <a:p/>
        </p:txBody>
      </p:sp>
      <p:sp>
        <p:nvSpPr>
          <p:cNvPr id="63" name="Google Shape;63;p12"/>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2"/>
          <p:cNvSpPr txBox="1"/>
          <p:nvPr>
            <p:ph idx="3" type="subTitle"/>
          </p:nvPr>
        </p:nvSpPr>
        <p:spPr>
          <a:xfrm>
            <a:off x="0" y="0"/>
            <a:ext cx="1549500" cy="313800"/>
          </a:xfrm>
          <a:prstGeom prst="rect">
            <a:avLst/>
          </a:prstGeom>
          <a:solidFill>
            <a:schemeClr val="dk2"/>
          </a:solidFill>
        </p:spPr>
        <p:txBody>
          <a:bodyPr anchorCtr="0" anchor="ctr" bIns="0" lIns="180000" spcFirstLastPara="1" rIns="180000" wrap="square" tIns="0">
            <a:noAutofit/>
          </a:bodyPr>
          <a:lstStyle>
            <a:lvl1pPr lvl="0" rt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5" name="Google Shape;65;p12"/>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layout 1">
  <p:cSld name="CUSTOM_1">
    <p:spTree>
      <p:nvGrpSpPr>
        <p:cNvPr id="66" name="Shape 66"/>
        <p:cNvGrpSpPr/>
        <p:nvPr/>
      </p:nvGrpSpPr>
      <p:grpSpPr>
        <a:xfrm>
          <a:off x="0" y="0"/>
          <a:ext cx="0" cy="0"/>
          <a:chOff x="0" y="0"/>
          <a:chExt cx="0" cy="0"/>
        </a:xfrm>
      </p:grpSpPr>
      <p:sp>
        <p:nvSpPr>
          <p:cNvPr id="67" name="Google Shape;67;p13"/>
          <p:cNvSpPr txBox="1"/>
          <p:nvPr>
            <p:ph type="title"/>
          </p:nvPr>
        </p:nvSpPr>
        <p:spPr>
          <a:xfrm>
            <a:off x="2886550" y="890888"/>
            <a:ext cx="4068300" cy="767700"/>
          </a:xfrm>
          <a:prstGeom prst="rect">
            <a:avLst/>
          </a:prstGeom>
        </p:spPr>
        <p:txBody>
          <a:bodyPr anchorCtr="0" anchor="t" bIns="0" lIns="0" spcFirstLastPara="1" rIns="0" wrap="square" tIns="0">
            <a:noAutofit/>
          </a:bodyPr>
          <a:lstStyle>
            <a:lvl1pPr lvl="0">
              <a:spcBef>
                <a:spcPts val="0"/>
              </a:spcBef>
              <a:spcAft>
                <a:spcPts val="0"/>
              </a:spcAft>
              <a:buNone/>
              <a:defRPr sz="2400"/>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68" name="Google Shape;68;p13"/>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lvl1pPr>
            <a:lvl2pPr lvl="1">
              <a:buClr>
                <a:srgbClr val="000000"/>
              </a:buClr>
              <a:buSzPts val="1000"/>
              <a:buFont typeface="Arial"/>
              <a:buNone/>
              <a:defRPr/>
            </a:lvl2pPr>
            <a:lvl3pPr lvl="2">
              <a:buClr>
                <a:srgbClr val="000000"/>
              </a:buClr>
              <a:buSzPts val="1000"/>
              <a:buFont typeface="Arial"/>
              <a:buNone/>
              <a:defRPr/>
            </a:lvl3pPr>
            <a:lvl4pPr lvl="3">
              <a:buClr>
                <a:srgbClr val="000000"/>
              </a:buClr>
              <a:buSzPts val="1000"/>
              <a:buFont typeface="Arial"/>
              <a:buNone/>
              <a:defRPr/>
            </a:lvl4pPr>
            <a:lvl5pPr lvl="4">
              <a:buClr>
                <a:srgbClr val="000000"/>
              </a:buClr>
              <a:buSzPts val="1000"/>
              <a:buFont typeface="Arial"/>
              <a:buNone/>
              <a:defRPr/>
            </a:lvl5pPr>
            <a:lvl6pPr lvl="5">
              <a:buClr>
                <a:srgbClr val="000000"/>
              </a:buClr>
              <a:buSzPts val="1000"/>
              <a:buFont typeface="Arial"/>
              <a:buNone/>
              <a:defRPr/>
            </a:lvl6pPr>
            <a:lvl7pPr lvl="6">
              <a:buClr>
                <a:srgbClr val="000000"/>
              </a:buClr>
              <a:buSzPts val="1000"/>
              <a:buFont typeface="Arial"/>
              <a:buNone/>
              <a:defRPr/>
            </a:lvl7pPr>
            <a:lvl8pPr lvl="7">
              <a:buClr>
                <a:srgbClr val="000000"/>
              </a:buClr>
              <a:buSzPts val="1000"/>
              <a:buFont typeface="Arial"/>
              <a:buNone/>
              <a:defRPr/>
            </a:lvl8pPr>
            <a:lvl9pPr lvl="8">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13"/>
          <p:cNvSpPr txBox="1"/>
          <p:nvPr>
            <p:ph idx="1" type="body"/>
          </p:nvPr>
        </p:nvSpPr>
        <p:spPr>
          <a:xfrm>
            <a:off x="161550" y="151425"/>
            <a:ext cx="2448900" cy="4840800"/>
          </a:xfrm>
          <a:prstGeom prst="rect">
            <a:avLst/>
          </a:prstGeom>
          <a:solidFill>
            <a:schemeClr val="lt2"/>
          </a:solidFill>
          <a:ln cap="flat" cmpd="sng" w="9525">
            <a:solidFill>
              <a:schemeClr val="accent2"/>
            </a:solidFill>
            <a:prstDash val="dash"/>
            <a:round/>
            <a:headEnd len="sm" w="sm" type="none"/>
            <a:tailEnd len="sm" w="sm" type="none"/>
          </a:ln>
        </p:spPr>
        <p:txBody>
          <a:bodyPr anchorCtr="0" anchor="t" bIns="0" lIns="0" spcFirstLastPara="1" rIns="0" wrap="square" tIns="0">
            <a:noAutofit/>
          </a:bodyPr>
          <a:lstStyle>
            <a:lvl1pPr indent="-234950" lvl="0" marL="457200" rtl="0">
              <a:spcBef>
                <a:spcPts val="0"/>
              </a:spcBef>
              <a:spcAft>
                <a:spcPts val="0"/>
              </a:spcAft>
              <a:buClr>
                <a:schemeClr val="lt2"/>
              </a:buClr>
              <a:buSzPts val="100"/>
              <a:buChar char="→"/>
              <a:defRPr sz="100">
                <a:solidFill>
                  <a:schemeClr val="lt2"/>
                </a:solidFill>
              </a:defRPr>
            </a:lvl1pPr>
            <a:lvl2pPr indent="-234950" lvl="1" marL="914400" rtl="0">
              <a:spcBef>
                <a:spcPts val="1600"/>
              </a:spcBef>
              <a:spcAft>
                <a:spcPts val="0"/>
              </a:spcAft>
              <a:buClr>
                <a:schemeClr val="lt2"/>
              </a:buClr>
              <a:buSzPts val="100"/>
              <a:buChar char="·"/>
              <a:defRPr sz="100">
                <a:solidFill>
                  <a:schemeClr val="lt2"/>
                </a:solidFill>
              </a:defRPr>
            </a:lvl2pPr>
            <a:lvl3pPr indent="-234950" lvl="2" marL="1371600" rtl="0">
              <a:spcBef>
                <a:spcPts val="1600"/>
              </a:spcBef>
              <a:spcAft>
                <a:spcPts val="0"/>
              </a:spcAft>
              <a:buClr>
                <a:schemeClr val="lt2"/>
              </a:buClr>
              <a:buSzPts val="100"/>
              <a:buChar char="·"/>
              <a:defRPr sz="100">
                <a:solidFill>
                  <a:schemeClr val="lt2"/>
                </a:solidFill>
              </a:defRPr>
            </a:lvl3pPr>
            <a:lvl4pPr indent="-234950" lvl="3" marL="1828800" rtl="0">
              <a:spcBef>
                <a:spcPts val="1600"/>
              </a:spcBef>
              <a:spcAft>
                <a:spcPts val="0"/>
              </a:spcAft>
              <a:buClr>
                <a:schemeClr val="lt2"/>
              </a:buClr>
              <a:buSzPts val="100"/>
              <a:buChar char="·"/>
              <a:defRPr sz="100">
                <a:solidFill>
                  <a:schemeClr val="lt2"/>
                </a:solidFill>
              </a:defRPr>
            </a:lvl4pPr>
            <a:lvl5pPr indent="-234950" lvl="4" marL="2286000" rtl="0">
              <a:spcBef>
                <a:spcPts val="1600"/>
              </a:spcBef>
              <a:spcAft>
                <a:spcPts val="0"/>
              </a:spcAft>
              <a:buClr>
                <a:schemeClr val="lt2"/>
              </a:buClr>
              <a:buSzPts val="100"/>
              <a:buChar char="·"/>
              <a:defRPr sz="100">
                <a:solidFill>
                  <a:schemeClr val="lt2"/>
                </a:solidFill>
              </a:defRPr>
            </a:lvl5pPr>
            <a:lvl6pPr indent="-234950" lvl="5" marL="2743200" rtl="0">
              <a:spcBef>
                <a:spcPts val="1600"/>
              </a:spcBef>
              <a:spcAft>
                <a:spcPts val="0"/>
              </a:spcAft>
              <a:buClr>
                <a:schemeClr val="lt2"/>
              </a:buClr>
              <a:buSzPts val="100"/>
              <a:buChar char="·"/>
              <a:defRPr sz="100">
                <a:solidFill>
                  <a:schemeClr val="lt2"/>
                </a:solidFill>
              </a:defRPr>
            </a:lvl6pPr>
            <a:lvl7pPr indent="-234950" lvl="6" marL="3200400" rtl="0">
              <a:spcBef>
                <a:spcPts val="1600"/>
              </a:spcBef>
              <a:spcAft>
                <a:spcPts val="0"/>
              </a:spcAft>
              <a:buClr>
                <a:schemeClr val="lt2"/>
              </a:buClr>
              <a:buSzPts val="100"/>
              <a:buChar char="·"/>
              <a:defRPr sz="100">
                <a:solidFill>
                  <a:schemeClr val="lt2"/>
                </a:solidFill>
              </a:defRPr>
            </a:lvl7pPr>
            <a:lvl8pPr indent="-234950" lvl="7" marL="3657600" rtl="0">
              <a:spcBef>
                <a:spcPts val="1600"/>
              </a:spcBef>
              <a:spcAft>
                <a:spcPts val="0"/>
              </a:spcAft>
              <a:buClr>
                <a:schemeClr val="lt2"/>
              </a:buClr>
              <a:buSzPts val="100"/>
              <a:buChar char="·"/>
              <a:defRPr sz="100">
                <a:solidFill>
                  <a:schemeClr val="lt2"/>
                </a:solidFill>
              </a:defRPr>
            </a:lvl8pPr>
            <a:lvl9pPr indent="-234950" lvl="8" marL="4114800" rtl="0">
              <a:spcBef>
                <a:spcPts val="1600"/>
              </a:spcBef>
              <a:spcAft>
                <a:spcPts val="1600"/>
              </a:spcAft>
              <a:buClr>
                <a:schemeClr val="lt2"/>
              </a:buClr>
              <a:buSzPts val="100"/>
              <a:buChar char="·"/>
              <a:defRPr sz="100">
                <a:solidFill>
                  <a:schemeClr val="lt2"/>
                </a:solidFill>
              </a:defRPr>
            </a:lvl9pPr>
          </a:lstStyle>
          <a:p/>
        </p:txBody>
      </p:sp>
      <p:sp>
        <p:nvSpPr>
          <p:cNvPr id="70" name="Google Shape;70;p13"/>
          <p:cNvSpPr txBox="1"/>
          <p:nvPr>
            <p:ph idx="2" type="subTitle"/>
          </p:nvPr>
        </p:nvSpPr>
        <p:spPr>
          <a:xfrm>
            <a:off x="2905438" y="577238"/>
            <a:ext cx="4068300" cy="313800"/>
          </a:xfrm>
          <a:prstGeom prst="rect">
            <a:avLst/>
          </a:prstGeom>
          <a:noFill/>
        </p:spPr>
        <p:txBody>
          <a:bodyPr anchorCtr="0" anchor="ctr" bIns="0" lIns="0" spcFirstLastPara="1" rIns="0" wrap="square" tIns="0">
            <a:noAutofit/>
          </a:bodyPr>
          <a:lstStyle>
            <a:lvl1pPr lvl="0" rtl="0">
              <a:lnSpc>
                <a:spcPct val="100000"/>
              </a:lnSpc>
              <a:spcBef>
                <a:spcPts val="0"/>
              </a:spcBef>
              <a:spcAft>
                <a:spcPts val="0"/>
              </a:spcAft>
              <a:buNone/>
              <a:defRPr sz="1200">
                <a:solidFill>
                  <a:schemeClr val="accent2"/>
                </a:solidFill>
                <a:latin typeface="Fira Sans"/>
                <a:ea typeface="Fira Sans"/>
                <a:cs typeface="Fira Sans"/>
                <a:sym typeface="Fira Sans"/>
              </a:defRPr>
            </a:lvl1pPr>
            <a:lvl2pPr lvl="1" rtl="0">
              <a:lnSpc>
                <a:spcPct val="100000"/>
              </a:lnSpc>
              <a:spcBef>
                <a:spcPts val="0"/>
              </a:spcBef>
              <a:spcAft>
                <a:spcPts val="0"/>
              </a:spcAft>
              <a:buNone/>
              <a:defRPr sz="1200">
                <a:solidFill>
                  <a:schemeClr val="accent2"/>
                </a:solidFill>
              </a:defRPr>
            </a:lvl2pPr>
            <a:lvl3pPr lvl="2" rtl="0">
              <a:lnSpc>
                <a:spcPct val="100000"/>
              </a:lnSpc>
              <a:spcBef>
                <a:spcPts val="0"/>
              </a:spcBef>
              <a:spcAft>
                <a:spcPts val="0"/>
              </a:spcAft>
              <a:buNone/>
              <a:defRPr sz="1200">
                <a:solidFill>
                  <a:schemeClr val="accent2"/>
                </a:solidFill>
              </a:defRPr>
            </a:lvl3pPr>
            <a:lvl4pPr lvl="3" rtl="0">
              <a:lnSpc>
                <a:spcPct val="100000"/>
              </a:lnSpc>
              <a:spcBef>
                <a:spcPts val="0"/>
              </a:spcBef>
              <a:spcAft>
                <a:spcPts val="0"/>
              </a:spcAft>
              <a:buNone/>
              <a:defRPr sz="1200">
                <a:solidFill>
                  <a:schemeClr val="accent2"/>
                </a:solidFill>
              </a:defRPr>
            </a:lvl4pPr>
            <a:lvl5pPr lvl="4" rtl="0">
              <a:lnSpc>
                <a:spcPct val="100000"/>
              </a:lnSpc>
              <a:spcBef>
                <a:spcPts val="0"/>
              </a:spcBef>
              <a:spcAft>
                <a:spcPts val="0"/>
              </a:spcAft>
              <a:buNone/>
              <a:defRPr sz="1200">
                <a:solidFill>
                  <a:schemeClr val="accent2"/>
                </a:solidFill>
              </a:defRPr>
            </a:lvl5pPr>
            <a:lvl6pPr lvl="5" rtl="0">
              <a:lnSpc>
                <a:spcPct val="100000"/>
              </a:lnSpc>
              <a:spcBef>
                <a:spcPts val="0"/>
              </a:spcBef>
              <a:spcAft>
                <a:spcPts val="0"/>
              </a:spcAft>
              <a:buNone/>
              <a:defRPr sz="1200">
                <a:solidFill>
                  <a:schemeClr val="accent2"/>
                </a:solidFill>
              </a:defRPr>
            </a:lvl6pPr>
            <a:lvl7pPr lvl="6" rtl="0">
              <a:lnSpc>
                <a:spcPct val="100000"/>
              </a:lnSpc>
              <a:spcBef>
                <a:spcPts val="0"/>
              </a:spcBef>
              <a:spcAft>
                <a:spcPts val="0"/>
              </a:spcAft>
              <a:buNone/>
              <a:defRPr sz="1200">
                <a:solidFill>
                  <a:schemeClr val="accent2"/>
                </a:solidFill>
              </a:defRPr>
            </a:lvl7pPr>
            <a:lvl8pPr lvl="7" rtl="0">
              <a:lnSpc>
                <a:spcPct val="100000"/>
              </a:lnSpc>
              <a:spcBef>
                <a:spcPts val="0"/>
              </a:spcBef>
              <a:spcAft>
                <a:spcPts val="0"/>
              </a:spcAft>
              <a:buNone/>
              <a:defRPr sz="1200">
                <a:solidFill>
                  <a:schemeClr val="accent2"/>
                </a:solidFill>
              </a:defRPr>
            </a:lvl8pPr>
            <a:lvl9pPr lvl="8" rtl="0">
              <a:lnSpc>
                <a:spcPct val="100000"/>
              </a:lnSpc>
              <a:spcBef>
                <a:spcPts val="0"/>
              </a:spcBef>
              <a:spcAft>
                <a:spcPts val="0"/>
              </a:spcAft>
              <a:buNone/>
              <a:defRPr sz="1200">
                <a:solidFill>
                  <a:schemeClr val="accent2"/>
                </a:solidFill>
              </a:defRPr>
            </a:lvl9pPr>
          </a:lstStyle>
          <a:p/>
        </p:txBody>
      </p:sp>
      <p:sp>
        <p:nvSpPr>
          <p:cNvPr id="71" name="Google Shape;71;p13"/>
          <p:cNvSpPr txBox="1"/>
          <p:nvPr>
            <p:ph idx="3" type="body"/>
          </p:nvPr>
        </p:nvSpPr>
        <p:spPr>
          <a:xfrm>
            <a:off x="3240885" y="2210400"/>
            <a:ext cx="22680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72" name="Google Shape;72;p13"/>
          <p:cNvSpPr txBox="1"/>
          <p:nvPr>
            <p:ph idx="4" type="body"/>
          </p:nvPr>
        </p:nvSpPr>
        <p:spPr>
          <a:xfrm>
            <a:off x="6218850" y="2210400"/>
            <a:ext cx="2269200" cy="765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73" name="Google Shape;73;p13"/>
          <p:cNvSpPr txBox="1"/>
          <p:nvPr>
            <p:ph idx="5" type="body"/>
          </p:nvPr>
        </p:nvSpPr>
        <p:spPr>
          <a:xfrm>
            <a:off x="3240763" y="4036758"/>
            <a:ext cx="2268000" cy="765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74" name="Google Shape;74;p13"/>
          <p:cNvSpPr txBox="1"/>
          <p:nvPr>
            <p:ph idx="6" type="body"/>
          </p:nvPr>
        </p:nvSpPr>
        <p:spPr>
          <a:xfrm>
            <a:off x="6218850" y="4036758"/>
            <a:ext cx="2269200" cy="765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75" name="Google Shape;75;p13"/>
          <p:cNvSpPr txBox="1"/>
          <p:nvPr/>
        </p:nvSpPr>
        <p:spPr>
          <a:xfrm>
            <a:off x="3240875" y="1716814"/>
            <a:ext cx="2088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Bakgrund</a:t>
            </a:r>
            <a:endParaRPr sz="1200">
              <a:latin typeface="Fira Sans"/>
              <a:ea typeface="Fira Sans"/>
              <a:cs typeface="Fira Sans"/>
              <a:sym typeface="Fira Sans"/>
            </a:endParaRPr>
          </a:p>
        </p:txBody>
      </p:sp>
      <p:sp>
        <p:nvSpPr>
          <p:cNvPr id="76" name="Google Shape;76;p13"/>
          <p:cNvSpPr txBox="1"/>
          <p:nvPr/>
        </p:nvSpPr>
        <p:spPr>
          <a:xfrm>
            <a:off x="3240875" y="3326946"/>
            <a:ext cx="20874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Datakällor</a:t>
            </a:r>
            <a:endParaRPr sz="1200">
              <a:latin typeface="Fira Sans"/>
              <a:ea typeface="Fira Sans"/>
              <a:cs typeface="Fira Sans"/>
              <a:sym typeface="Fira Sans"/>
            </a:endParaRPr>
          </a:p>
        </p:txBody>
      </p:sp>
      <p:sp>
        <p:nvSpPr>
          <p:cNvPr id="77" name="Google Shape;77;p13"/>
          <p:cNvSpPr txBox="1"/>
          <p:nvPr/>
        </p:nvSpPr>
        <p:spPr>
          <a:xfrm>
            <a:off x="6218850" y="1716814"/>
            <a:ext cx="2277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Teknologier </a:t>
            </a:r>
            <a:endParaRPr sz="1200">
              <a:latin typeface="Fira Sans"/>
              <a:ea typeface="Fira Sans"/>
              <a:cs typeface="Fira Sans"/>
              <a:sym typeface="Fira Sans"/>
            </a:endParaRPr>
          </a:p>
        </p:txBody>
      </p:sp>
      <p:sp>
        <p:nvSpPr>
          <p:cNvPr id="78" name="Google Shape;78;p13"/>
          <p:cNvSpPr txBox="1"/>
          <p:nvPr/>
        </p:nvSpPr>
        <p:spPr>
          <a:xfrm>
            <a:off x="6218850" y="3326946"/>
            <a:ext cx="2277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Resultat</a:t>
            </a:r>
            <a:endParaRPr sz="1200">
              <a:latin typeface="Fira Sans"/>
              <a:ea typeface="Fira Sans"/>
              <a:cs typeface="Fira Sans"/>
              <a:sym typeface="Fira Sans"/>
            </a:endParaRPr>
          </a:p>
        </p:txBody>
      </p:sp>
      <p:sp>
        <p:nvSpPr>
          <p:cNvPr id="79" name="Google Shape;79;p13"/>
          <p:cNvSpPr/>
          <p:nvPr/>
        </p:nvSpPr>
        <p:spPr>
          <a:xfrm>
            <a:off x="2886544" y="1705138"/>
            <a:ext cx="281531" cy="281540"/>
          </a:xfrm>
          <a:custGeom>
            <a:rect b="b" l="l" r="r" t="t"/>
            <a:pathLst>
              <a:path extrusionOk="0" h="5995" w="6006">
                <a:moveTo>
                  <a:pt x="463" y="231"/>
                </a:moveTo>
                <a:cubicBezTo>
                  <a:pt x="347" y="231"/>
                  <a:pt x="232" y="347"/>
                  <a:pt x="232" y="462"/>
                </a:cubicBezTo>
                <a:cubicBezTo>
                  <a:pt x="232" y="534"/>
                  <a:pt x="261" y="592"/>
                  <a:pt x="304" y="635"/>
                </a:cubicBezTo>
                <a:lnTo>
                  <a:pt x="607" y="937"/>
                </a:lnTo>
                <a:lnTo>
                  <a:pt x="405" y="937"/>
                </a:lnTo>
                <a:cubicBezTo>
                  <a:pt x="318" y="937"/>
                  <a:pt x="246" y="1009"/>
                  <a:pt x="246" y="1096"/>
                </a:cubicBezTo>
                <a:cubicBezTo>
                  <a:pt x="246" y="1139"/>
                  <a:pt x="261" y="1182"/>
                  <a:pt x="289" y="1211"/>
                </a:cubicBezTo>
                <a:lnTo>
                  <a:pt x="795" y="1715"/>
                </a:lnTo>
                <a:cubicBezTo>
                  <a:pt x="881" y="1802"/>
                  <a:pt x="997" y="1845"/>
                  <a:pt x="1127" y="1845"/>
                </a:cubicBezTo>
                <a:lnTo>
                  <a:pt x="1531" y="1845"/>
                </a:lnTo>
                <a:lnTo>
                  <a:pt x="2844" y="3170"/>
                </a:lnTo>
                <a:cubicBezTo>
                  <a:pt x="2888" y="3214"/>
                  <a:pt x="2945" y="3235"/>
                  <a:pt x="3005" y="3235"/>
                </a:cubicBezTo>
                <a:cubicBezTo>
                  <a:pt x="3065" y="3235"/>
                  <a:pt x="3126" y="3214"/>
                  <a:pt x="3176" y="3170"/>
                </a:cubicBezTo>
                <a:cubicBezTo>
                  <a:pt x="3263" y="3084"/>
                  <a:pt x="3263" y="2940"/>
                  <a:pt x="3176" y="2853"/>
                </a:cubicBezTo>
                <a:cubicBezTo>
                  <a:pt x="3176" y="2839"/>
                  <a:pt x="3176" y="2839"/>
                  <a:pt x="3176" y="2839"/>
                </a:cubicBezTo>
                <a:lnTo>
                  <a:pt x="1848" y="1528"/>
                </a:lnTo>
                <a:lnTo>
                  <a:pt x="1848" y="1125"/>
                </a:lnTo>
                <a:cubicBezTo>
                  <a:pt x="1848" y="995"/>
                  <a:pt x="1805" y="880"/>
                  <a:pt x="1718" y="793"/>
                </a:cubicBezTo>
                <a:lnTo>
                  <a:pt x="1213" y="289"/>
                </a:lnTo>
                <a:cubicBezTo>
                  <a:pt x="1177" y="260"/>
                  <a:pt x="1134" y="246"/>
                  <a:pt x="1092" y="246"/>
                </a:cubicBezTo>
                <a:cubicBezTo>
                  <a:pt x="1051" y="246"/>
                  <a:pt x="1011" y="260"/>
                  <a:pt x="982" y="289"/>
                </a:cubicBezTo>
                <a:cubicBezTo>
                  <a:pt x="953" y="318"/>
                  <a:pt x="939" y="361"/>
                  <a:pt x="939" y="404"/>
                </a:cubicBezTo>
                <a:lnTo>
                  <a:pt x="939" y="606"/>
                </a:lnTo>
                <a:lnTo>
                  <a:pt x="636" y="303"/>
                </a:lnTo>
                <a:cubicBezTo>
                  <a:pt x="593" y="260"/>
                  <a:pt x="535" y="231"/>
                  <a:pt x="463" y="231"/>
                </a:cubicBezTo>
                <a:close/>
                <a:moveTo>
                  <a:pt x="3003" y="1845"/>
                </a:moveTo>
                <a:cubicBezTo>
                  <a:pt x="2960" y="1845"/>
                  <a:pt x="2902" y="1859"/>
                  <a:pt x="2844" y="1874"/>
                </a:cubicBezTo>
                <a:lnTo>
                  <a:pt x="3494" y="2522"/>
                </a:lnTo>
                <a:cubicBezTo>
                  <a:pt x="3624" y="2637"/>
                  <a:pt x="3696" y="2810"/>
                  <a:pt x="3696" y="2998"/>
                </a:cubicBezTo>
                <a:cubicBezTo>
                  <a:pt x="3696" y="3387"/>
                  <a:pt x="3393" y="3689"/>
                  <a:pt x="3003" y="3689"/>
                </a:cubicBezTo>
                <a:cubicBezTo>
                  <a:pt x="2830" y="3689"/>
                  <a:pt x="2657" y="3617"/>
                  <a:pt x="2527" y="3487"/>
                </a:cubicBezTo>
                <a:lnTo>
                  <a:pt x="1877" y="2839"/>
                </a:lnTo>
                <a:cubicBezTo>
                  <a:pt x="1863" y="2897"/>
                  <a:pt x="1848" y="2954"/>
                  <a:pt x="1848" y="2998"/>
                </a:cubicBezTo>
                <a:cubicBezTo>
                  <a:pt x="1848" y="3646"/>
                  <a:pt x="2368" y="4150"/>
                  <a:pt x="3003" y="4150"/>
                </a:cubicBezTo>
                <a:cubicBezTo>
                  <a:pt x="3653" y="4150"/>
                  <a:pt x="4158" y="3646"/>
                  <a:pt x="4158" y="2998"/>
                </a:cubicBezTo>
                <a:cubicBezTo>
                  <a:pt x="4158" y="2364"/>
                  <a:pt x="3653" y="1845"/>
                  <a:pt x="3003" y="1845"/>
                </a:cubicBezTo>
                <a:close/>
                <a:moveTo>
                  <a:pt x="3003" y="923"/>
                </a:moveTo>
                <a:cubicBezTo>
                  <a:pt x="2772" y="923"/>
                  <a:pt x="2541" y="966"/>
                  <a:pt x="2310" y="1053"/>
                </a:cubicBezTo>
                <a:cubicBezTo>
                  <a:pt x="2310" y="1081"/>
                  <a:pt x="2310" y="1096"/>
                  <a:pt x="2310" y="1125"/>
                </a:cubicBezTo>
                <a:lnTo>
                  <a:pt x="2310" y="1341"/>
                </a:lnTo>
                <a:lnTo>
                  <a:pt x="2469" y="1485"/>
                </a:lnTo>
                <a:cubicBezTo>
                  <a:pt x="2642" y="1427"/>
                  <a:pt x="2830" y="1384"/>
                  <a:pt x="3003" y="1384"/>
                </a:cubicBezTo>
                <a:cubicBezTo>
                  <a:pt x="3898" y="1384"/>
                  <a:pt x="4620" y="2119"/>
                  <a:pt x="4620" y="2998"/>
                </a:cubicBezTo>
                <a:cubicBezTo>
                  <a:pt x="4620" y="3891"/>
                  <a:pt x="3898" y="4611"/>
                  <a:pt x="3003" y="4611"/>
                </a:cubicBezTo>
                <a:cubicBezTo>
                  <a:pt x="2123" y="4611"/>
                  <a:pt x="1386" y="3891"/>
                  <a:pt x="1386" y="2998"/>
                </a:cubicBezTo>
                <a:cubicBezTo>
                  <a:pt x="1386" y="2810"/>
                  <a:pt x="1430" y="2637"/>
                  <a:pt x="1487" y="2464"/>
                </a:cubicBezTo>
                <a:lnTo>
                  <a:pt x="1343" y="2306"/>
                </a:lnTo>
                <a:lnTo>
                  <a:pt x="1054" y="2306"/>
                </a:lnTo>
                <a:cubicBezTo>
                  <a:pt x="968" y="2537"/>
                  <a:pt x="939" y="2767"/>
                  <a:pt x="925" y="2998"/>
                </a:cubicBezTo>
                <a:cubicBezTo>
                  <a:pt x="925" y="4150"/>
                  <a:pt x="1863" y="5072"/>
                  <a:pt x="3003" y="5072"/>
                </a:cubicBezTo>
                <a:cubicBezTo>
                  <a:pt x="4158" y="5072"/>
                  <a:pt x="5082" y="4150"/>
                  <a:pt x="5082" y="2998"/>
                </a:cubicBezTo>
                <a:cubicBezTo>
                  <a:pt x="5082" y="1859"/>
                  <a:pt x="4158" y="923"/>
                  <a:pt x="3003" y="923"/>
                </a:cubicBezTo>
                <a:close/>
                <a:moveTo>
                  <a:pt x="3003" y="1"/>
                </a:moveTo>
                <a:cubicBezTo>
                  <a:pt x="2585" y="1"/>
                  <a:pt x="2195" y="102"/>
                  <a:pt x="1834" y="246"/>
                </a:cubicBezTo>
                <a:lnTo>
                  <a:pt x="2050" y="462"/>
                </a:lnTo>
                <a:cubicBezTo>
                  <a:pt x="2094" y="519"/>
                  <a:pt x="2137" y="563"/>
                  <a:pt x="2166" y="620"/>
                </a:cubicBezTo>
                <a:cubicBezTo>
                  <a:pt x="2440" y="519"/>
                  <a:pt x="2729" y="476"/>
                  <a:pt x="3003" y="462"/>
                </a:cubicBezTo>
                <a:cubicBezTo>
                  <a:pt x="4418" y="462"/>
                  <a:pt x="5544" y="1600"/>
                  <a:pt x="5544" y="2998"/>
                </a:cubicBezTo>
                <a:cubicBezTo>
                  <a:pt x="5544" y="4409"/>
                  <a:pt x="4418" y="5533"/>
                  <a:pt x="3003" y="5533"/>
                </a:cubicBezTo>
                <a:cubicBezTo>
                  <a:pt x="1603" y="5533"/>
                  <a:pt x="463" y="4409"/>
                  <a:pt x="463" y="2998"/>
                </a:cubicBezTo>
                <a:cubicBezTo>
                  <a:pt x="463" y="2709"/>
                  <a:pt x="520" y="2421"/>
                  <a:pt x="621" y="2162"/>
                </a:cubicBezTo>
                <a:cubicBezTo>
                  <a:pt x="564" y="2133"/>
                  <a:pt x="520" y="2090"/>
                  <a:pt x="463" y="2047"/>
                </a:cubicBezTo>
                <a:lnTo>
                  <a:pt x="246" y="1831"/>
                </a:lnTo>
                <a:cubicBezTo>
                  <a:pt x="87" y="2191"/>
                  <a:pt x="1" y="2594"/>
                  <a:pt x="1" y="2998"/>
                </a:cubicBezTo>
                <a:cubicBezTo>
                  <a:pt x="1" y="4654"/>
                  <a:pt x="1358" y="5994"/>
                  <a:pt x="3003" y="5994"/>
                </a:cubicBezTo>
                <a:cubicBezTo>
                  <a:pt x="4663" y="5994"/>
                  <a:pt x="6006" y="4654"/>
                  <a:pt x="6006" y="2998"/>
                </a:cubicBezTo>
                <a:cubicBezTo>
                  <a:pt x="6006" y="1355"/>
                  <a:pt x="4663" y="1"/>
                  <a:pt x="3003"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0" name="Google Shape;80;p13"/>
          <p:cNvSpPr/>
          <p:nvPr/>
        </p:nvSpPr>
        <p:spPr>
          <a:xfrm>
            <a:off x="2905438" y="3320409"/>
            <a:ext cx="243747" cy="236445"/>
          </a:xfrm>
          <a:custGeom>
            <a:rect b="b" l="l" r="r" t="t"/>
            <a:pathLst>
              <a:path extrusionOk="0" h="5364" w="5432">
                <a:moveTo>
                  <a:pt x="225" y="0"/>
                </a:moveTo>
                <a:cubicBezTo>
                  <a:pt x="99" y="0"/>
                  <a:pt x="0" y="98"/>
                  <a:pt x="0" y="224"/>
                </a:cubicBezTo>
                <a:cubicBezTo>
                  <a:pt x="0" y="294"/>
                  <a:pt x="28" y="350"/>
                  <a:pt x="71" y="392"/>
                </a:cubicBezTo>
                <a:lnTo>
                  <a:pt x="845" y="1146"/>
                </a:lnTo>
                <a:cubicBezTo>
                  <a:pt x="887" y="1188"/>
                  <a:pt x="901" y="1243"/>
                  <a:pt x="901" y="1313"/>
                </a:cubicBezTo>
                <a:lnTo>
                  <a:pt x="901" y="2459"/>
                </a:lnTo>
                <a:lnTo>
                  <a:pt x="225" y="2459"/>
                </a:lnTo>
                <a:lnTo>
                  <a:pt x="1126" y="3353"/>
                </a:lnTo>
                <a:lnTo>
                  <a:pt x="2026" y="2459"/>
                </a:lnTo>
                <a:lnTo>
                  <a:pt x="1351" y="2459"/>
                </a:lnTo>
                <a:lnTo>
                  <a:pt x="1351" y="1313"/>
                </a:lnTo>
                <a:cubicBezTo>
                  <a:pt x="1351" y="1132"/>
                  <a:pt x="1281" y="964"/>
                  <a:pt x="1154" y="838"/>
                </a:cubicBezTo>
                <a:lnTo>
                  <a:pt x="394" y="70"/>
                </a:lnTo>
                <a:cubicBezTo>
                  <a:pt x="352" y="28"/>
                  <a:pt x="296" y="0"/>
                  <a:pt x="225" y="0"/>
                </a:cubicBezTo>
                <a:close/>
                <a:moveTo>
                  <a:pt x="5178" y="0"/>
                </a:moveTo>
                <a:cubicBezTo>
                  <a:pt x="5122" y="0"/>
                  <a:pt x="5066" y="28"/>
                  <a:pt x="5024" y="70"/>
                </a:cubicBezTo>
                <a:lnTo>
                  <a:pt x="4264" y="838"/>
                </a:lnTo>
                <a:cubicBezTo>
                  <a:pt x="4137" y="964"/>
                  <a:pt x="4053" y="1132"/>
                  <a:pt x="4053" y="1313"/>
                </a:cubicBezTo>
                <a:lnTo>
                  <a:pt x="4053" y="2459"/>
                </a:lnTo>
                <a:lnTo>
                  <a:pt x="3377" y="2459"/>
                </a:lnTo>
                <a:lnTo>
                  <a:pt x="4278" y="3353"/>
                </a:lnTo>
                <a:lnTo>
                  <a:pt x="5178" y="2459"/>
                </a:lnTo>
                <a:lnTo>
                  <a:pt x="4503" y="2459"/>
                </a:lnTo>
                <a:lnTo>
                  <a:pt x="4503" y="1313"/>
                </a:lnTo>
                <a:cubicBezTo>
                  <a:pt x="4503" y="1243"/>
                  <a:pt x="4531" y="1188"/>
                  <a:pt x="4573" y="1146"/>
                </a:cubicBezTo>
                <a:lnTo>
                  <a:pt x="5347" y="392"/>
                </a:lnTo>
                <a:cubicBezTo>
                  <a:pt x="5432" y="308"/>
                  <a:pt x="5432" y="154"/>
                  <a:pt x="5347" y="70"/>
                </a:cubicBezTo>
                <a:cubicBezTo>
                  <a:pt x="5305" y="28"/>
                  <a:pt x="5249" y="0"/>
                  <a:pt x="5178" y="0"/>
                </a:cubicBezTo>
                <a:close/>
                <a:moveTo>
                  <a:pt x="2702" y="0"/>
                </a:moveTo>
                <a:cubicBezTo>
                  <a:pt x="2575" y="0"/>
                  <a:pt x="2477" y="112"/>
                  <a:pt x="2477" y="224"/>
                </a:cubicBezTo>
                <a:lnTo>
                  <a:pt x="2477" y="3353"/>
                </a:lnTo>
                <a:lnTo>
                  <a:pt x="1801" y="3353"/>
                </a:lnTo>
                <a:lnTo>
                  <a:pt x="2702" y="4246"/>
                </a:lnTo>
                <a:lnTo>
                  <a:pt x="3602" y="3353"/>
                </a:lnTo>
                <a:lnTo>
                  <a:pt x="2927" y="3353"/>
                </a:lnTo>
                <a:lnTo>
                  <a:pt x="2927" y="224"/>
                </a:lnTo>
                <a:cubicBezTo>
                  <a:pt x="2941" y="112"/>
                  <a:pt x="2843" y="0"/>
                  <a:pt x="2716" y="0"/>
                </a:cubicBezTo>
                <a:close/>
                <a:moveTo>
                  <a:pt x="225" y="4023"/>
                </a:moveTo>
                <a:cubicBezTo>
                  <a:pt x="99" y="4023"/>
                  <a:pt x="0" y="4135"/>
                  <a:pt x="0" y="4246"/>
                </a:cubicBezTo>
                <a:lnTo>
                  <a:pt x="0" y="4917"/>
                </a:lnTo>
                <a:cubicBezTo>
                  <a:pt x="0" y="5168"/>
                  <a:pt x="211" y="5364"/>
                  <a:pt x="451" y="5364"/>
                </a:cubicBezTo>
                <a:lnTo>
                  <a:pt x="4953" y="5364"/>
                </a:lnTo>
                <a:cubicBezTo>
                  <a:pt x="5206" y="5364"/>
                  <a:pt x="5403" y="5168"/>
                  <a:pt x="5403" y="4917"/>
                </a:cubicBezTo>
                <a:lnTo>
                  <a:pt x="5403" y="4246"/>
                </a:lnTo>
                <a:cubicBezTo>
                  <a:pt x="5417" y="4135"/>
                  <a:pt x="5319" y="4023"/>
                  <a:pt x="5192" y="4023"/>
                </a:cubicBezTo>
                <a:cubicBezTo>
                  <a:pt x="5066" y="4023"/>
                  <a:pt x="4967" y="4121"/>
                  <a:pt x="4953" y="4246"/>
                </a:cubicBezTo>
                <a:lnTo>
                  <a:pt x="4953" y="4917"/>
                </a:lnTo>
                <a:lnTo>
                  <a:pt x="451" y="4917"/>
                </a:lnTo>
                <a:lnTo>
                  <a:pt x="451" y="4246"/>
                </a:lnTo>
                <a:cubicBezTo>
                  <a:pt x="465" y="4135"/>
                  <a:pt x="366" y="4023"/>
                  <a:pt x="239" y="4023"/>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 name="Google Shape;81;p13"/>
          <p:cNvSpPr/>
          <p:nvPr/>
        </p:nvSpPr>
        <p:spPr>
          <a:xfrm>
            <a:off x="5862519" y="1665000"/>
            <a:ext cx="285609" cy="285617"/>
          </a:xfrm>
          <a:custGeom>
            <a:rect b="b" l="l" r="r" t="t"/>
            <a:pathLst>
              <a:path extrusionOk="0" h="5995" w="6093">
                <a:moveTo>
                  <a:pt x="4158" y="1384"/>
                </a:moveTo>
                <a:cubicBezTo>
                  <a:pt x="3913" y="1384"/>
                  <a:pt x="3696" y="1586"/>
                  <a:pt x="3696" y="1845"/>
                </a:cubicBezTo>
                <a:cubicBezTo>
                  <a:pt x="3682" y="2090"/>
                  <a:pt x="3884" y="2306"/>
                  <a:pt x="4144" y="2306"/>
                </a:cubicBezTo>
                <a:lnTo>
                  <a:pt x="4158" y="2306"/>
                </a:lnTo>
                <a:cubicBezTo>
                  <a:pt x="4418" y="2306"/>
                  <a:pt x="4620" y="2090"/>
                  <a:pt x="4620" y="1845"/>
                </a:cubicBezTo>
                <a:cubicBezTo>
                  <a:pt x="4605" y="1600"/>
                  <a:pt x="4418" y="1398"/>
                  <a:pt x="4158" y="1384"/>
                </a:cubicBezTo>
                <a:close/>
                <a:moveTo>
                  <a:pt x="4158" y="923"/>
                </a:moveTo>
                <a:cubicBezTo>
                  <a:pt x="4678" y="923"/>
                  <a:pt x="5082" y="1341"/>
                  <a:pt x="5082" y="1845"/>
                </a:cubicBezTo>
                <a:cubicBezTo>
                  <a:pt x="5082" y="2364"/>
                  <a:pt x="4678" y="2767"/>
                  <a:pt x="4158" y="2767"/>
                </a:cubicBezTo>
                <a:cubicBezTo>
                  <a:pt x="3653" y="2767"/>
                  <a:pt x="3234" y="2364"/>
                  <a:pt x="3234" y="1845"/>
                </a:cubicBezTo>
                <a:cubicBezTo>
                  <a:pt x="3234" y="1341"/>
                  <a:pt x="3653" y="923"/>
                  <a:pt x="4158" y="923"/>
                </a:cubicBezTo>
                <a:close/>
                <a:moveTo>
                  <a:pt x="4115" y="1"/>
                </a:moveTo>
                <a:cubicBezTo>
                  <a:pt x="4057" y="1"/>
                  <a:pt x="3999" y="58"/>
                  <a:pt x="3999" y="116"/>
                </a:cubicBezTo>
                <a:lnTo>
                  <a:pt x="3985" y="203"/>
                </a:lnTo>
                <a:cubicBezTo>
                  <a:pt x="3985" y="289"/>
                  <a:pt x="3913" y="375"/>
                  <a:pt x="3812" y="390"/>
                </a:cubicBezTo>
                <a:cubicBezTo>
                  <a:pt x="3783" y="404"/>
                  <a:pt x="3768" y="404"/>
                  <a:pt x="3739" y="419"/>
                </a:cubicBezTo>
                <a:cubicBezTo>
                  <a:pt x="3721" y="425"/>
                  <a:pt x="3702" y="428"/>
                  <a:pt x="3682" y="428"/>
                </a:cubicBezTo>
                <a:cubicBezTo>
                  <a:pt x="3612" y="428"/>
                  <a:pt x="3539" y="389"/>
                  <a:pt x="3494" y="332"/>
                </a:cubicBezTo>
                <a:lnTo>
                  <a:pt x="3436" y="260"/>
                </a:lnTo>
                <a:cubicBezTo>
                  <a:pt x="3418" y="232"/>
                  <a:pt x="3381" y="216"/>
                  <a:pt x="3346" y="216"/>
                </a:cubicBezTo>
                <a:cubicBezTo>
                  <a:pt x="3326" y="216"/>
                  <a:pt x="3307" y="221"/>
                  <a:pt x="3292" y="231"/>
                </a:cubicBezTo>
                <a:lnTo>
                  <a:pt x="3191" y="275"/>
                </a:lnTo>
                <a:cubicBezTo>
                  <a:pt x="3148" y="303"/>
                  <a:pt x="3119" y="375"/>
                  <a:pt x="3148" y="433"/>
                </a:cubicBezTo>
                <a:lnTo>
                  <a:pt x="3191" y="505"/>
                </a:lnTo>
                <a:cubicBezTo>
                  <a:pt x="3220" y="592"/>
                  <a:pt x="3205" y="707"/>
                  <a:pt x="3133" y="764"/>
                </a:cubicBezTo>
                <a:cubicBezTo>
                  <a:pt x="3119" y="779"/>
                  <a:pt x="3090" y="808"/>
                  <a:pt x="3075" y="822"/>
                </a:cubicBezTo>
                <a:cubicBezTo>
                  <a:pt x="3036" y="871"/>
                  <a:pt x="2969" y="894"/>
                  <a:pt x="2904" y="894"/>
                </a:cubicBezTo>
                <a:cubicBezTo>
                  <a:pt x="2873" y="894"/>
                  <a:pt x="2843" y="889"/>
                  <a:pt x="2816" y="880"/>
                </a:cubicBezTo>
                <a:lnTo>
                  <a:pt x="2729" y="836"/>
                </a:lnTo>
                <a:cubicBezTo>
                  <a:pt x="2717" y="828"/>
                  <a:pt x="2702" y="825"/>
                  <a:pt x="2687" y="825"/>
                </a:cubicBezTo>
                <a:cubicBezTo>
                  <a:pt x="2649" y="825"/>
                  <a:pt x="2605" y="849"/>
                  <a:pt x="2585" y="880"/>
                </a:cubicBezTo>
                <a:lnTo>
                  <a:pt x="2541" y="981"/>
                </a:lnTo>
                <a:cubicBezTo>
                  <a:pt x="2512" y="1024"/>
                  <a:pt x="2527" y="1096"/>
                  <a:pt x="2570" y="1125"/>
                </a:cubicBezTo>
                <a:lnTo>
                  <a:pt x="2642" y="1182"/>
                </a:lnTo>
                <a:cubicBezTo>
                  <a:pt x="2714" y="1240"/>
                  <a:pt x="2758" y="1341"/>
                  <a:pt x="2729" y="1427"/>
                </a:cubicBezTo>
                <a:cubicBezTo>
                  <a:pt x="2714" y="1456"/>
                  <a:pt x="2714" y="1470"/>
                  <a:pt x="2700" y="1499"/>
                </a:cubicBezTo>
                <a:cubicBezTo>
                  <a:pt x="2686" y="1600"/>
                  <a:pt x="2599" y="1672"/>
                  <a:pt x="2512" y="1672"/>
                </a:cubicBezTo>
                <a:lnTo>
                  <a:pt x="2426" y="1686"/>
                </a:lnTo>
                <a:cubicBezTo>
                  <a:pt x="2368" y="1686"/>
                  <a:pt x="2310" y="1744"/>
                  <a:pt x="2310" y="1802"/>
                </a:cubicBezTo>
                <a:lnTo>
                  <a:pt x="2310" y="1903"/>
                </a:lnTo>
                <a:cubicBezTo>
                  <a:pt x="2310" y="1960"/>
                  <a:pt x="2368" y="2018"/>
                  <a:pt x="2426" y="2018"/>
                </a:cubicBezTo>
                <a:lnTo>
                  <a:pt x="2512" y="2032"/>
                </a:lnTo>
                <a:cubicBezTo>
                  <a:pt x="2599" y="2032"/>
                  <a:pt x="2686" y="2104"/>
                  <a:pt x="2700" y="2205"/>
                </a:cubicBezTo>
                <a:cubicBezTo>
                  <a:pt x="2714" y="2234"/>
                  <a:pt x="2714" y="2248"/>
                  <a:pt x="2729" y="2277"/>
                </a:cubicBezTo>
                <a:cubicBezTo>
                  <a:pt x="2758" y="2364"/>
                  <a:pt x="2714" y="2464"/>
                  <a:pt x="2642" y="2522"/>
                </a:cubicBezTo>
                <a:lnTo>
                  <a:pt x="2570" y="2580"/>
                </a:lnTo>
                <a:cubicBezTo>
                  <a:pt x="2527" y="2609"/>
                  <a:pt x="2512" y="2681"/>
                  <a:pt x="2541" y="2724"/>
                </a:cubicBezTo>
                <a:lnTo>
                  <a:pt x="2585" y="2825"/>
                </a:lnTo>
                <a:cubicBezTo>
                  <a:pt x="2605" y="2856"/>
                  <a:pt x="2649" y="2879"/>
                  <a:pt x="2693" y="2879"/>
                </a:cubicBezTo>
                <a:cubicBezTo>
                  <a:pt x="2710" y="2879"/>
                  <a:pt x="2727" y="2876"/>
                  <a:pt x="2743" y="2868"/>
                </a:cubicBezTo>
                <a:lnTo>
                  <a:pt x="2816" y="2825"/>
                </a:lnTo>
                <a:cubicBezTo>
                  <a:pt x="2843" y="2816"/>
                  <a:pt x="2873" y="2811"/>
                  <a:pt x="2904" y="2811"/>
                </a:cubicBezTo>
                <a:cubicBezTo>
                  <a:pt x="2969" y="2811"/>
                  <a:pt x="3036" y="2833"/>
                  <a:pt x="3075" y="2882"/>
                </a:cubicBezTo>
                <a:cubicBezTo>
                  <a:pt x="3090" y="2897"/>
                  <a:pt x="3119" y="2926"/>
                  <a:pt x="3133" y="2940"/>
                </a:cubicBezTo>
                <a:cubicBezTo>
                  <a:pt x="3205" y="2998"/>
                  <a:pt x="3220" y="3113"/>
                  <a:pt x="3191" y="3199"/>
                </a:cubicBezTo>
                <a:lnTo>
                  <a:pt x="3148" y="3271"/>
                </a:lnTo>
                <a:cubicBezTo>
                  <a:pt x="3119" y="3329"/>
                  <a:pt x="3148" y="3401"/>
                  <a:pt x="3191" y="3430"/>
                </a:cubicBezTo>
                <a:lnTo>
                  <a:pt x="3292" y="3473"/>
                </a:lnTo>
                <a:cubicBezTo>
                  <a:pt x="3307" y="3483"/>
                  <a:pt x="3326" y="3488"/>
                  <a:pt x="3346" y="3488"/>
                </a:cubicBezTo>
                <a:cubicBezTo>
                  <a:pt x="3381" y="3488"/>
                  <a:pt x="3418" y="3472"/>
                  <a:pt x="3436" y="3444"/>
                </a:cubicBezTo>
                <a:lnTo>
                  <a:pt x="3494" y="3372"/>
                </a:lnTo>
                <a:cubicBezTo>
                  <a:pt x="3539" y="3316"/>
                  <a:pt x="3612" y="3277"/>
                  <a:pt x="3682" y="3277"/>
                </a:cubicBezTo>
                <a:cubicBezTo>
                  <a:pt x="3702" y="3277"/>
                  <a:pt x="3721" y="3280"/>
                  <a:pt x="3739" y="3286"/>
                </a:cubicBezTo>
                <a:cubicBezTo>
                  <a:pt x="3768" y="3300"/>
                  <a:pt x="3783" y="3300"/>
                  <a:pt x="3812" y="3315"/>
                </a:cubicBezTo>
                <a:cubicBezTo>
                  <a:pt x="3913" y="3329"/>
                  <a:pt x="3985" y="3415"/>
                  <a:pt x="3985" y="3502"/>
                </a:cubicBezTo>
                <a:lnTo>
                  <a:pt x="3999" y="3588"/>
                </a:lnTo>
                <a:cubicBezTo>
                  <a:pt x="3999" y="3646"/>
                  <a:pt x="4057" y="3689"/>
                  <a:pt x="4115" y="3689"/>
                </a:cubicBezTo>
                <a:lnTo>
                  <a:pt x="4216" y="3689"/>
                </a:lnTo>
                <a:cubicBezTo>
                  <a:pt x="4273" y="3689"/>
                  <a:pt x="4331" y="3646"/>
                  <a:pt x="4331" y="3588"/>
                </a:cubicBezTo>
                <a:lnTo>
                  <a:pt x="4346" y="3502"/>
                </a:lnTo>
                <a:cubicBezTo>
                  <a:pt x="4346" y="3415"/>
                  <a:pt x="4418" y="3329"/>
                  <a:pt x="4519" y="3315"/>
                </a:cubicBezTo>
                <a:cubicBezTo>
                  <a:pt x="4548" y="3300"/>
                  <a:pt x="4562" y="3300"/>
                  <a:pt x="4591" y="3286"/>
                </a:cubicBezTo>
                <a:cubicBezTo>
                  <a:pt x="4610" y="3280"/>
                  <a:pt x="4629" y="3277"/>
                  <a:pt x="4648" y="3277"/>
                </a:cubicBezTo>
                <a:cubicBezTo>
                  <a:pt x="4719" y="3277"/>
                  <a:pt x="4791" y="3316"/>
                  <a:pt x="4836" y="3372"/>
                </a:cubicBezTo>
                <a:lnTo>
                  <a:pt x="4894" y="3444"/>
                </a:lnTo>
                <a:cubicBezTo>
                  <a:pt x="4913" y="3472"/>
                  <a:pt x="4949" y="3488"/>
                  <a:pt x="4985" y="3488"/>
                </a:cubicBezTo>
                <a:cubicBezTo>
                  <a:pt x="5004" y="3488"/>
                  <a:pt x="5023" y="3483"/>
                  <a:pt x="5038" y="3473"/>
                </a:cubicBezTo>
                <a:lnTo>
                  <a:pt x="5140" y="3430"/>
                </a:lnTo>
                <a:cubicBezTo>
                  <a:pt x="5183" y="3401"/>
                  <a:pt x="5212" y="3329"/>
                  <a:pt x="5183" y="3271"/>
                </a:cubicBezTo>
                <a:lnTo>
                  <a:pt x="5140" y="3199"/>
                </a:lnTo>
                <a:cubicBezTo>
                  <a:pt x="5111" y="3113"/>
                  <a:pt x="5125" y="2998"/>
                  <a:pt x="5197" y="2940"/>
                </a:cubicBezTo>
                <a:cubicBezTo>
                  <a:pt x="5212" y="2926"/>
                  <a:pt x="5241" y="2897"/>
                  <a:pt x="5255" y="2882"/>
                </a:cubicBezTo>
                <a:cubicBezTo>
                  <a:pt x="5294" y="2833"/>
                  <a:pt x="5361" y="2811"/>
                  <a:pt x="5427" y="2811"/>
                </a:cubicBezTo>
                <a:cubicBezTo>
                  <a:pt x="5457" y="2811"/>
                  <a:pt x="5487" y="2816"/>
                  <a:pt x="5515" y="2825"/>
                </a:cubicBezTo>
                <a:lnTo>
                  <a:pt x="5587" y="2868"/>
                </a:lnTo>
                <a:cubicBezTo>
                  <a:pt x="5601" y="2871"/>
                  <a:pt x="5617" y="2873"/>
                  <a:pt x="5632" y="2873"/>
                </a:cubicBezTo>
                <a:cubicBezTo>
                  <a:pt x="5678" y="2873"/>
                  <a:pt x="5724" y="2857"/>
                  <a:pt x="5746" y="2825"/>
                </a:cubicBezTo>
                <a:lnTo>
                  <a:pt x="5789" y="2724"/>
                </a:lnTo>
                <a:cubicBezTo>
                  <a:pt x="5818" y="2681"/>
                  <a:pt x="5804" y="2609"/>
                  <a:pt x="5760" y="2580"/>
                </a:cubicBezTo>
                <a:lnTo>
                  <a:pt x="5688" y="2522"/>
                </a:lnTo>
                <a:cubicBezTo>
                  <a:pt x="5616" y="2464"/>
                  <a:pt x="5573" y="2364"/>
                  <a:pt x="5601" y="2277"/>
                </a:cubicBezTo>
                <a:cubicBezTo>
                  <a:pt x="5616" y="2248"/>
                  <a:pt x="5616" y="2234"/>
                  <a:pt x="5616" y="2205"/>
                </a:cubicBezTo>
                <a:cubicBezTo>
                  <a:pt x="5645" y="2104"/>
                  <a:pt x="5731" y="2032"/>
                  <a:pt x="5818" y="2032"/>
                </a:cubicBezTo>
                <a:lnTo>
                  <a:pt x="5905" y="2018"/>
                </a:lnTo>
                <a:cubicBezTo>
                  <a:pt x="5962" y="2018"/>
                  <a:pt x="6006" y="1960"/>
                  <a:pt x="6006" y="1903"/>
                </a:cubicBezTo>
                <a:lnTo>
                  <a:pt x="6006" y="1802"/>
                </a:lnTo>
                <a:cubicBezTo>
                  <a:pt x="6006" y="1744"/>
                  <a:pt x="5962" y="1686"/>
                  <a:pt x="5905" y="1686"/>
                </a:cubicBezTo>
                <a:lnTo>
                  <a:pt x="5818" y="1672"/>
                </a:lnTo>
                <a:cubicBezTo>
                  <a:pt x="5731" y="1672"/>
                  <a:pt x="5645" y="1600"/>
                  <a:pt x="5616" y="1499"/>
                </a:cubicBezTo>
                <a:cubicBezTo>
                  <a:pt x="5616" y="1470"/>
                  <a:pt x="5616" y="1456"/>
                  <a:pt x="5601" y="1427"/>
                </a:cubicBezTo>
                <a:cubicBezTo>
                  <a:pt x="5573" y="1341"/>
                  <a:pt x="5616" y="1240"/>
                  <a:pt x="5688" y="1182"/>
                </a:cubicBezTo>
                <a:lnTo>
                  <a:pt x="5760" y="1125"/>
                </a:lnTo>
                <a:cubicBezTo>
                  <a:pt x="5804" y="1096"/>
                  <a:pt x="5818" y="1024"/>
                  <a:pt x="5789" y="981"/>
                </a:cubicBezTo>
                <a:lnTo>
                  <a:pt x="5746" y="880"/>
                </a:lnTo>
                <a:cubicBezTo>
                  <a:pt x="5725" y="849"/>
                  <a:pt x="5682" y="825"/>
                  <a:pt x="5638" y="825"/>
                </a:cubicBezTo>
                <a:cubicBezTo>
                  <a:pt x="5620" y="825"/>
                  <a:pt x="5603" y="828"/>
                  <a:pt x="5587" y="836"/>
                </a:cubicBezTo>
                <a:lnTo>
                  <a:pt x="5515" y="880"/>
                </a:lnTo>
                <a:cubicBezTo>
                  <a:pt x="5487" y="889"/>
                  <a:pt x="5457" y="894"/>
                  <a:pt x="5427" y="894"/>
                </a:cubicBezTo>
                <a:cubicBezTo>
                  <a:pt x="5361" y="894"/>
                  <a:pt x="5294" y="871"/>
                  <a:pt x="5255" y="822"/>
                </a:cubicBezTo>
                <a:cubicBezTo>
                  <a:pt x="5241" y="808"/>
                  <a:pt x="5212" y="779"/>
                  <a:pt x="5197" y="764"/>
                </a:cubicBezTo>
                <a:cubicBezTo>
                  <a:pt x="5125" y="707"/>
                  <a:pt x="5111" y="592"/>
                  <a:pt x="5140" y="505"/>
                </a:cubicBezTo>
                <a:lnTo>
                  <a:pt x="5183" y="433"/>
                </a:lnTo>
                <a:cubicBezTo>
                  <a:pt x="5197" y="375"/>
                  <a:pt x="5183" y="303"/>
                  <a:pt x="5125" y="275"/>
                </a:cubicBezTo>
                <a:lnTo>
                  <a:pt x="5038" y="231"/>
                </a:lnTo>
                <a:cubicBezTo>
                  <a:pt x="5023" y="221"/>
                  <a:pt x="5004" y="216"/>
                  <a:pt x="4985" y="216"/>
                </a:cubicBezTo>
                <a:cubicBezTo>
                  <a:pt x="4949" y="216"/>
                  <a:pt x="4913" y="232"/>
                  <a:pt x="4894" y="260"/>
                </a:cubicBezTo>
                <a:lnTo>
                  <a:pt x="4836" y="332"/>
                </a:lnTo>
                <a:cubicBezTo>
                  <a:pt x="4791" y="389"/>
                  <a:pt x="4719" y="428"/>
                  <a:pt x="4648" y="428"/>
                </a:cubicBezTo>
                <a:cubicBezTo>
                  <a:pt x="4629" y="428"/>
                  <a:pt x="4610" y="425"/>
                  <a:pt x="4591" y="419"/>
                </a:cubicBezTo>
                <a:cubicBezTo>
                  <a:pt x="4562" y="404"/>
                  <a:pt x="4548" y="404"/>
                  <a:pt x="4519" y="390"/>
                </a:cubicBezTo>
                <a:cubicBezTo>
                  <a:pt x="4418" y="375"/>
                  <a:pt x="4346" y="289"/>
                  <a:pt x="4346" y="203"/>
                </a:cubicBezTo>
                <a:lnTo>
                  <a:pt x="4331" y="116"/>
                </a:lnTo>
                <a:cubicBezTo>
                  <a:pt x="4317" y="58"/>
                  <a:pt x="4273" y="1"/>
                  <a:pt x="4216" y="1"/>
                </a:cubicBezTo>
                <a:close/>
                <a:moveTo>
                  <a:pt x="1386" y="3228"/>
                </a:moveTo>
                <a:cubicBezTo>
                  <a:pt x="1300" y="3228"/>
                  <a:pt x="1213" y="3257"/>
                  <a:pt x="1141" y="3286"/>
                </a:cubicBezTo>
                <a:lnTo>
                  <a:pt x="1" y="3689"/>
                </a:lnTo>
                <a:lnTo>
                  <a:pt x="1" y="5533"/>
                </a:lnTo>
                <a:lnTo>
                  <a:pt x="982" y="5115"/>
                </a:lnTo>
                <a:cubicBezTo>
                  <a:pt x="1040" y="5094"/>
                  <a:pt x="1101" y="5083"/>
                  <a:pt x="1163" y="5083"/>
                </a:cubicBezTo>
                <a:cubicBezTo>
                  <a:pt x="1224" y="5083"/>
                  <a:pt x="1285" y="5094"/>
                  <a:pt x="1343" y="5115"/>
                </a:cubicBezTo>
                <a:lnTo>
                  <a:pt x="3436" y="5965"/>
                </a:lnTo>
                <a:cubicBezTo>
                  <a:pt x="3480" y="5994"/>
                  <a:pt x="3537" y="5994"/>
                  <a:pt x="3581" y="5994"/>
                </a:cubicBezTo>
                <a:cubicBezTo>
                  <a:pt x="3653" y="5994"/>
                  <a:pt x="3710" y="5980"/>
                  <a:pt x="3754" y="5951"/>
                </a:cubicBezTo>
                <a:lnTo>
                  <a:pt x="5832" y="4798"/>
                </a:lnTo>
                <a:cubicBezTo>
                  <a:pt x="6006" y="4726"/>
                  <a:pt x="6092" y="4525"/>
                  <a:pt x="6020" y="4352"/>
                </a:cubicBezTo>
                <a:cubicBezTo>
                  <a:pt x="5954" y="4221"/>
                  <a:pt x="5822" y="4139"/>
                  <a:pt x="5686" y="4139"/>
                </a:cubicBezTo>
                <a:cubicBezTo>
                  <a:pt x="5643" y="4139"/>
                  <a:pt x="5600" y="4147"/>
                  <a:pt x="5558" y="4165"/>
                </a:cubicBezTo>
                <a:cubicBezTo>
                  <a:pt x="5544" y="4179"/>
                  <a:pt x="5529" y="4179"/>
                  <a:pt x="5515" y="4193"/>
                </a:cubicBezTo>
                <a:lnTo>
                  <a:pt x="3927" y="4842"/>
                </a:lnTo>
                <a:lnTo>
                  <a:pt x="3581" y="4842"/>
                </a:lnTo>
                <a:cubicBezTo>
                  <a:pt x="3783" y="4842"/>
                  <a:pt x="3927" y="4698"/>
                  <a:pt x="3927" y="4496"/>
                </a:cubicBezTo>
                <a:cubicBezTo>
                  <a:pt x="3927" y="4352"/>
                  <a:pt x="3840" y="4222"/>
                  <a:pt x="3696" y="4179"/>
                </a:cubicBezTo>
                <a:lnTo>
                  <a:pt x="1690" y="3300"/>
                </a:lnTo>
                <a:cubicBezTo>
                  <a:pt x="1589" y="3257"/>
                  <a:pt x="1488" y="3228"/>
                  <a:pt x="1386" y="3228"/>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 name="Google Shape;82;p13"/>
          <p:cNvSpPr/>
          <p:nvPr/>
        </p:nvSpPr>
        <p:spPr>
          <a:xfrm>
            <a:off x="5875388" y="3281289"/>
            <a:ext cx="259875" cy="275560"/>
          </a:xfrm>
          <a:custGeom>
            <a:rect b="b" l="l" r="r" t="t"/>
            <a:pathLst>
              <a:path extrusionOk="0" h="5995" w="5544">
                <a:moveTo>
                  <a:pt x="2772" y="1"/>
                </a:moveTo>
                <a:cubicBezTo>
                  <a:pt x="2656" y="1"/>
                  <a:pt x="2541" y="116"/>
                  <a:pt x="2541" y="231"/>
                </a:cubicBezTo>
                <a:cubicBezTo>
                  <a:pt x="2541" y="361"/>
                  <a:pt x="2656" y="462"/>
                  <a:pt x="2772" y="462"/>
                </a:cubicBezTo>
                <a:cubicBezTo>
                  <a:pt x="2902" y="462"/>
                  <a:pt x="3003" y="361"/>
                  <a:pt x="3003" y="231"/>
                </a:cubicBezTo>
                <a:cubicBezTo>
                  <a:pt x="3003" y="116"/>
                  <a:pt x="2902" y="1"/>
                  <a:pt x="2772" y="1"/>
                </a:cubicBezTo>
                <a:close/>
                <a:moveTo>
                  <a:pt x="1963" y="217"/>
                </a:moveTo>
                <a:cubicBezTo>
                  <a:pt x="1848" y="217"/>
                  <a:pt x="1732" y="332"/>
                  <a:pt x="1732" y="447"/>
                </a:cubicBezTo>
                <a:cubicBezTo>
                  <a:pt x="1732" y="577"/>
                  <a:pt x="1848" y="678"/>
                  <a:pt x="1963" y="678"/>
                </a:cubicBezTo>
                <a:cubicBezTo>
                  <a:pt x="2093" y="678"/>
                  <a:pt x="2194" y="577"/>
                  <a:pt x="2194" y="447"/>
                </a:cubicBezTo>
                <a:cubicBezTo>
                  <a:pt x="2194" y="332"/>
                  <a:pt x="2093" y="217"/>
                  <a:pt x="1963" y="217"/>
                </a:cubicBezTo>
                <a:close/>
                <a:moveTo>
                  <a:pt x="3580" y="217"/>
                </a:moveTo>
                <a:cubicBezTo>
                  <a:pt x="3465" y="217"/>
                  <a:pt x="3349" y="332"/>
                  <a:pt x="3349" y="447"/>
                </a:cubicBezTo>
                <a:cubicBezTo>
                  <a:pt x="3349" y="577"/>
                  <a:pt x="3465" y="678"/>
                  <a:pt x="3580" y="678"/>
                </a:cubicBezTo>
                <a:cubicBezTo>
                  <a:pt x="3710" y="678"/>
                  <a:pt x="3811" y="577"/>
                  <a:pt x="3811" y="447"/>
                </a:cubicBezTo>
                <a:cubicBezTo>
                  <a:pt x="3811" y="332"/>
                  <a:pt x="3710" y="217"/>
                  <a:pt x="3580" y="217"/>
                </a:cubicBezTo>
                <a:close/>
                <a:moveTo>
                  <a:pt x="1372" y="808"/>
                </a:moveTo>
                <a:cubicBezTo>
                  <a:pt x="1256" y="808"/>
                  <a:pt x="1141" y="923"/>
                  <a:pt x="1141" y="1038"/>
                </a:cubicBezTo>
                <a:cubicBezTo>
                  <a:pt x="1141" y="1168"/>
                  <a:pt x="1256" y="1269"/>
                  <a:pt x="1372" y="1269"/>
                </a:cubicBezTo>
                <a:cubicBezTo>
                  <a:pt x="1501" y="1269"/>
                  <a:pt x="1602" y="1168"/>
                  <a:pt x="1602" y="1038"/>
                </a:cubicBezTo>
                <a:cubicBezTo>
                  <a:pt x="1602" y="923"/>
                  <a:pt x="1501" y="808"/>
                  <a:pt x="1372" y="808"/>
                </a:cubicBezTo>
                <a:close/>
                <a:moveTo>
                  <a:pt x="4172" y="808"/>
                </a:moveTo>
                <a:cubicBezTo>
                  <a:pt x="4056" y="808"/>
                  <a:pt x="3941" y="923"/>
                  <a:pt x="3941" y="1038"/>
                </a:cubicBezTo>
                <a:cubicBezTo>
                  <a:pt x="3941" y="1168"/>
                  <a:pt x="4056" y="1269"/>
                  <a:pt x="4172" y="1269"/>
                </a:cubicBezTo>
                <a:cubicBezTo>
                  <a:pt x="4302" y="1269"/>
                  <a:pt x="4403" y="1168"/>
                  <a:pt x="4403" y="1038"/>
                </a:cubicBezTo>
                <a:cubicBezTo>
                  <a:pt x="4403" y="923"/>
                  <a:pt x="4302" y="808"/>
                  <a:pt x="4172" y="808"/>
                </a:cubicBezTo>
                <a:close/>
                <a:moveTo>
                  <a:pt x="1155" y="1614"/>
                </a:moveTo>
                <a:cubicBezTo>
                  <a:pt x="1040" y="1614"/>
                  <a:pt x="924" y="1730"/>
                  <a:pt x="924" y="1845"/>
                </a:cubicBezTo>
                <a:cubicBezTo>
                  <a:pt x="924" y="1975"/>
                  <a:pt x="1040" y="2075"/>
                  <a:pt x="1155" y="2075"/>
                </a:cubicBezTo>
                <a:cubicBezTo>
                  <a:pt x="1285" y="2075"/>
                  <a:pt x="1386" y="1975"/>
                  <a:pt x="1386" y="1845"/>
                </a:cubicBezTo>
                <a:cubicBezTo>
                  <a:pt x="1386" y="1730"/>
                  <a:pt x="1285" y="1614"/>
                  <a:pt x="1155" y="1614"/>
                </a:cubicBezTo>
                <a:close/>
                <a:moveTo>
                  <a:pt x="4388" y="1614"/>
                </a:moveTo>
                <a:cubicBezTo>
                  <a:pt x="4273" y="1614"/>
                  <a:pt x="4157" y="1730"/>
                  <a:pt x="4157" y="1845"/>
                </a:cubicBezTo>
                <a:cubicBezTo>
                  <a:pt x="4157" y="1975"/>
                  <a:pt x="4273" y="2075"/>
                  <a:pt x="4388" y="2075"/>
                </a:cubicBezTo>
                <a:cubicBezTo>
                  <a:pt x="4518" y="2075"/>
                  <a:pt x="4619" y="1975"/>
                  <a:pt x="4619" y="1845"/>
                </a:cubicBezTo>
                <a:cubicBezTo>
                  <a:pt x="4619" y="1730"/>
                  <a:pt x="4518" y="1614"/>
                  <a:pt x="4388" y="1614"/>
                </a:cubicBezTo>
                <a:close/>
                <a:moveTo>
                  <a:pt x="2772" y="1153"/>
                </a:moveTo>
                <a:cubicBezTo>
                  <a:pt x="2512" y="1153"/>
                  <a:pt x="2266" y="1341"/>
                  <a:pt x="2194" y="1600"/>
                </a:cubicBezTo>
                <a:lnTo>
                  <a:pt x="1848" y="2767"/>
                </a:lnTo>
                <a:lnTo>
                  <a:pt x="3696" y="2767"/>
                </a:lnTo>
                <a:lnTo>
                  <a:pt x="3364" y="1600"/>
                </a:lnTo>
                <a:cubicBezTo>
                  <a:pt x="3291" y="1341"/>
                  <a:pt x="3046" y="1153"/>
                  <a:pt x="2772" y="1153"/>
                </a:cubicBezTo>
                <a:close/>
                <a:moveTo>
                  <a:pt x="231" y="3228"/>
                </a:moveTo>
                <a:cubicBezTo>
                  <a:pt x="116" y="3228"/>
                  <a:pt x="0" y="3343"/>
                  <a:pt x="0" y="3459"/>
                </a:cubicBezTo>
                <a:cubicBezTo>
                  <a:pt x="0" y="3588"/>
                  <a:pt x="116" y="3689"/>
                  <a:pt x="231" y="3689"/>
                </a:cubicBezTo>
                <a:lnTo>
                  <a:pt x="5312" y="3689"/>
                </a:lnTo>
                <a:cubicBezTo>
                  <a:pt x="5442" y="3689"/>
                  <a:pt x="5543" y="3588"/>
                  <a:pt x="5543" y="3459"/>
                </a:cubicBezTo>
                <a:cubicBezTo>
                  <a:pt x="5543" y="3343"/>
                  <a:pt x="5442" y="3228"/>
                  <a:pt x="5312" y="3228"/>
                </a:cubicBezTo>
                <a:close/>
                <a:moveTo>
                  <a:pt x="116" y="4150"/>
                </a:moveTo>
                <a:lnTo>
                  <a:pt x="592" y="5994"/>
                </a:lnTo>
                <a:lnTo>
                  <a:pt x="1040" y="5994"/>
                </a:lnTo>
                <a:lnTo>
                  <a:pt x="1343" y="4871"/>
                </a:lnTo>
                <a:lnTo>
                  <a:pt x="1372" y="4871"/>
                </a:lnTo>
                <a:lnTo>
                  <a:pt x="1675" y="5994"/>
                </a:lnTo>
                <a:lnTo>
                  <a:pt x="2108" y="5994"/>
                </a:lnTo>
                <a:lnTo>
                  <a:pt x="2598" y="4150"/>
                </a:lnTo>
                <a:lnTo>
                  <a:pt x="2108" y="4150"/>
                </a:lnTo>
                <a:lnTo>
                  <a:pt x="1877" y="5375"/>
                </a:lnTo>
                <a:lnTo>
                  <a:pt x="1848" y="5375"/>
                </a:lnTo>
                <a:lnTo>
                  <a:pt x="1545" y="4150"/>
                </a:lnTo>
                <a:lnTo>
                  <a:pt x="1169" y="4150"/>
                </a:lnTo>
                <a:lnTo>
                  <a:pt x="866" y="5375"/>
                </a:lnTo>
                <a:lnTo>
                  <a:pt x="852" y="5375"/>
                </a:lnTo>
                <a:lnTo>
                  <a:pt x="606" y="4150"/>
                </a:lnTo>
                <a:close/>
                <a:moveTo>
                  <a:pt x="2930" y="4150"/>
                </a:moveTo>
                <a:lnTo>
                  <a:pt x="2930" y="5994"/>
                </a:lnTo>
                <a:lnTo>
                  <a:pt x="3392" y="5994"/>
                </a:lnTo>
                <a:lnTo>
                  <a:pt x="3392" y="4150"/>
                </a:lnTo>
                <a:close/>
                <a:moveTo>
                  <a:pt x="3825" y="4150"/>
                </a:moveTo>
                <a:lnTo>
                  <a:pt x="3825" y="5994"/>
                </a:lnTo>
                <a:lnTo>
                  <a:pt x="4273" y="5994"/>
                </a:lnTo>
                <a:lnTo>
                  <a:pt x="4273" y="4957"/>
                </a:lnTo>
                <a:lnTo>
                  <a:pt x="4302" y="4957"/>
                </a:lnTo>
                <a:lnTo>
                  <a:pt x="5067" y="5994"/>
                </a:lnTo>
                <a:lnTo>
                  <a:pt x="5442" y="5994"/>
                </a:lnTo>
                <a:lnTo>
                  <a:pt x="5442" y="4150"/>
                </a:lnTo>
                <a:lnTo>
                  <a:pt x="4995" y="4150"/>
                </a:lnTo>
                <a:lnTo>
                  <a:pt x="4995" y="5202"/>
                </a:lnTo>
                <a:lnTo>
                  <a:pt x="4980" y="5202"/>
                </a:lnTo>
                <a:lnTo>
                  <a:pt x="4201" y="415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3" name="Google Shape;83;p13"/>
          <p:cNvSpPr txBox="1"/>
          <p:nvPr>
            <p:ph idx="7" type="body"/>
          </p:nvPr>
        </p:nvSpPr>
        <p:spPr>
          <a:xfrm>
            <a:off x="0" y="0"/>
            <a:ext cx="657000" cy="314400"/>
          </a:xfrm>
          <a:prstGeom prst="rect">
            <a:avLst/>
          </a:prstGeom>
          <a:solidFill>
            <a:schemeClr val="accent2"/>
          </a:solidFill>
        </p:spPr>
        <p:txBody>
          <a:bodyPr anchorCtr="0" anchor="ctr" bIns="0" lIns="180000" spcFirstLastPara="1" rIns="180000" wrap="square" tIns="0">
            <a:noAutofit/>
          </a:bodyPr>
          <a:lstStyle>
            <a:lvl1pPr indent="-292100" lvl="0" marL="457200" rtl="0">
              <a:lnSpc>
                <a:spcPct val="100000"/>
              </a:lnSpc>
              <a:spcBef>
                <a:spcPts val="0"/>
              </a:spcBef>
              <a:spcAft>
                <a:spcPts val="0"/>
              </a:spcAft>
              <a:buClr>
                <a:schemeClr val="lt1"/>
              </a:buClr>
              <a:buSzPts val="1000"/>
              <a:buFont typeface="Fira Sans Medium"/>
              <a:buChar char="→"/>
              <a:defRPr sz="1000">
                <a:solidFill>
                  <a:schemeClr val="lt1"/>
                </a:solidFill>
                <a:latin typeface="Fira Sans Medium"/>
                <a:ea typeface="Fira Sans Medium"/>
                <a:cs typeface="Fira Sans Medium"/>
                <a:sym typeface="Fira Sans Medium"/>
              </a:defRPr>
            </a:lvl1pPr>
            <a:lvl2pPr indent="-234950" lvl="1" marL="914400" rtl="0">
              <a:lnSpc>
                <a:spcPct val="100000"/>
              </a:lnSpc>
              <a:spcBef>
                <a:spcPts val="1600"/>
              </a:spcBef>
              <a:spcAft>
                <a:spcPts val="0"/>
              </a:spcAft>
              <a:buSzPts val="100"/>
              <a:buChar char="·"/>
              <a:defRPr sz="100"/>
            </a:lvl2pPr>
            <a:lvl3pPr indent="-234950" lvl="2" marL="1371600" rtl="0">
              <a:lnSpc>
                <a:spcPct val="100000"/>
              </a:lnSpc>
              <a:spcBef>
                <a:spcPts val="1600"/>
              </a:spcBef>
              <a:spcAft>
                <a:spcPts val="0"/>
              </a:spcAft>
              <a:buSzPts val="100"/>
              <a:buChar char="·"/>
              <a:defRPr sz="100"/>
            </a:lvl3pPr>
            <a:lvl4pPr indent="-234950" lvl="3" marL="1828800" rtl="0">
              <a:lnSpc>
                <a:spcPct val="100000"/>
              </a:lnSpc>
              <a:spcBef>
                <a:spcPts val="1600"/>
              </a:spcBef>
              <a:spcAft>
                <a:spcPts val="0"/>
              </a:spcAft>
              <a:buSzPts val="100"/>
              <a:buChar char="·"/>
              <a:defRPr sz="100"/>
            </a:lvl4pPr>
            <a:lvl5pPr indent="-234950" lvl="4" marL="2286000" rtl="0">
              <a:lnSpc>
                <a:spcPct val="100000"/>
              </a:lnSpc>
              <a:spcBef>
                <a:spcPts val="1600"/>
              </a:spcBef>
              <a:spcAft>
                <a:spcPts val="0"/>
              </a:spcAft>
              <a:buSzPts val="100"/>
              <a:buChar char="·"/>
              <a:defRPr sz="100"/>
            </a:lvl5pPr>
            <a:lvl6pPr indent="-234950" lvl="5" marL="2743200" rtl="0">
              <a:lnSpc>
                <a:spcPct val="100000"/>
              </a:lnSpc>
              <a:spcBef>
                <a:spcPts val="1600"/>
              </a:spcBef>
              <a:spcAft>
                <a:spcPts val="0"/>
              </a:spcAft>
              <a:buSzPts val="100"/>
              <a:buChar char="·"/>
              <a:defRPr sz="100"/>
            </a:lvl6pPr>
            <a:lvl7pPr indent="-234950" lvl="6" marL="3200400" rtl="0">
              <a:lnSpc>
                <a:spcPct val="100000"/>
              </a:lnSpc>
              <a:spcBef>
                <a:spcPts val="1600"/>
              </a:spcBef>
              <a:spcAft>
                <a:spcPts val="0"/>
              </a:spcAft>
              <a:buSzPts val="100"/>
              <a:buChar char="·"/>
              <a:defRPr sz="100"/>
            </a:lvl7pPr>
            <a:lvl8pPr indent="-234950" lvl="7" marL="3657600" rtl="0">
              <a:lnSpc>
                <a:spcPct val="100000"/>
              </a:lnSpc>
              <a:spcBef>
                <a:spcPts val="1600"/>
              </a:spcBef>
              <a:spcAft>
                <a:spcPts val="0"/>
              </a:spcAft>
              <a:buSzPts val="100"/>
              <a:buChar char="·"/>
              <a:defRPr sz="100"/>
            </a:lvl8pPr>
            <a:lvl9pPr indent="-234950" lvl="8" marL="4114800" rtl="0">
              <a:lnSpc>
                <a:spcPct val="100000"/>
              </a:lnSpc>
              <a:spcBef>
                <a:spcPts val="1600"/>
              </a:spcBef>
              <a:spcAft>
                <a:spcPts val="1600"/>
              </a:spcAft>
              <a:buSzPts val="100"/>
              <a:buChar char="·"/>
              <a:defRPr sz="100"/>
            </a:lvl9pPr>
          </a:lstStyle>
          <a:p/>
        </p:txBody>
      </p:sp>
    </p:spTree>
  </p:cSld>
  <p:clrMapOvr>
    <a:masterClrMapping/>
  </p:clrMapOvr>
  <p:extLst>
    <p:ext uri="{DCECCB84-F9BA-43D5-87BE-67443E8EF086}">
      <p15:sldGuideLst>
        <p15:guide id="1" pos="1818">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layout 2">
  <p:cSld name="CUSTOM_1_1">
    <p:spTree>
      <p:nvGrpSpPr>
        <p:cNvPr id="84" name="Shape 84"/>
        <p:cNvGrpSpPr/>
        <p:nvPr/>
      </p:nvGrpSpPr>
      <p:grpSpPr>
        <a:xfrm>
          <a:off x="0" y="0"/>
          <a:ext cx="0" cy="0"/>
          <a:chOff x="0" y="0"/>
          <a:chExt cx="0" cy="0"/>
        </a:xfrm>
      </p:grpSpPr>
      <p:sp>
        <p:nvSpPr>
          <p:cNvPr id="85" name="Google Shape;85;p14"/>
          <p:cNvSpPr txBox="1"/>
          <p:nvPr>
            <p:ph idx="1" type="body"/>
          </p:nvPr>
        </p:nvSpPr>
        <p:spPr>
          <a:xfrm>
            <a:off x="161550" y="2048825"/>
            <a:ext cx="4172700" cy="2943300"/>
          </a:xfrm>
          <a:prstGeom prst="rect">
            <a:avLst/>
          </a:prstGeom>
          <a:solidFill>
            <a:schemeClr val="lt2"/>
          </a:solidFill>
          <a:ln cap="flat" cmpd="sng" w="9525">
            <a:solidFill>
              <a:schemeClr val="accent2"/>
            </a:solidFill>
            <a:prstDash val="dash"/>
            <a:round/>
            <a:headEnd len="sm" w="sm" type="none"/>
            <a:tailEnd len="sm" w="sm" type="none"/>
          </a:ln>
        </p:spPr>
        <p:txBody>
          <a:bodyPr anchorCtr="0" anchor="t" bIns="0" lIns="0" spcFirstLastPara="1" rIns="0" wrap="square" tIns="0">
            <a:noAutofit/>
          </a:bodyPr>
          <a:lstStyle>
            <a:lvl1pPr indent="-234950" lvl="0" marL="457200" rtl="0">
              <a:spcBef>
                <a:spcPts val="0"/>
              </a:spcBef>
              <a:spcAft>
                <a:spcPts val="0"/>
              </a:spcAft>
              <a:buClr>
                <a:schemeClr val="lt2"/>
              </a:buClr>
              <a:buSzPts val="100"/>
              <a:buChar char="→"/>
              <a:defRPr sz="100">
                <a:solidFill>
                  <a:schemeClr val="lt2"/>
                </a:solidFill>
              </a:defRPr>
            </a:lvl1pPr>
            <a:lvl2pPr indent="-234950" lvl="1" marL="914400" rtl="0">
              <a:spcBef>
                <a:spcPts val="1600"/>
              </a:spcBef>
              <a:spcAft>
                <a:spcPts val="0"/>
              </a:spcAft>
              <a:buClr>
                <a:schemeClr val="lt2"/>
              </a:buClr>
              <a:buSzPts val="100"/>
              <a:buChar char="·"/>
              <a:defRPr sz="100">
                <a:solidFill>
                  <a:schemeClr val="lt2"/>
                </a:solidFill>
              </a:defRPr>
            </a:lvl2pPr>
            <a:lvl3pPr indent="-234950" lvl="2" marL="1371600" rtl="0">
              <a:spcBef>
                <a:spcPts val="1600"/>
              </a:spcBef>
              <a:spcAft>
                <a:spcPts val="0"/>
              </a:spcAft>
              <a:buClr>
                <a:schemeClr val="lt2"/>
              </a:buClr>
              <a:buSzPts val="100"/>
              <a:buChar char="·"/>
              <a:defRPr sz="100">
                <a:solidFill>
                  <a:schemeClr val="lt2"/>
                </a:solidFill>
              </a:defRPr>
            </a:lvl3pPr>
            <a:lvl4pPr indent="-234950" lvl="3" marL="1828800" rtl="0">
              <a:spcBef>
                <a:spcPts val="1600"/>
              </a:spcBef>
              <a:spcAft>
                <a:spcPts val="0"/>
              </a:spcAft>
              <a:buClr>
                <a:schemeClr val="lt2"/>
              </a:buClr>
              <a:buSzPts val="100"/>
              <a:buChar char="·"/>
              <a:defRPr sz="100">
                <a:solidFill>
                  <a:schemeClr val="lt2"/>
                </a:solidFill>
              </a:defRPr>
            </a:lvl4pPr>
            <a:lvl5pPr indent="-234950" lvl="4" marL="2286000" rtl="0">
              <a:spcBef>
                <a:spcPts val="1600"/>
              </a:spcBef>
              <a:spcAft>
                <a:spcPts val="0"/>
              </a:spcAft>
              <a:buClr>
                <a:schemeClr val="lt2"/>
              </a:buClr>
              <a:buSzPts val="100"/>
              <a:buChar char="·"/>
              <a:defRPr sz="100">
                <a:solidFill>
                  <a:schemeClr val="lt2"/>
                </a:solidFill>
              </a:defRPr>
            </a:lvl5pPr>
            <a:lvl6pPr indent="-234950" lvl="5" marL="2743200" rtl="0">
              <a:spcBef>
                <a:spcPts val="1600"/>
              </a:spcBef>
              <a:spcAft>
                <a:spcPts val="0"/>
              </a:spcAft>
              <a:buClr>
                <a:schemeClr val="lt2"/>
              </a:buClr>
              <a:buSzPts val="100"/>
              <a:buChar char="·"/>
              <a:defRPr sz="100">
                <a:solidFill>
                  <a:schemeClr val="lt2"/>
                </a:solidFill>
              </a:defRPr>
            </a:lvl6pPr>
            <a:lvl7pPr indent="-234950" lvl="6" marL="3200400" rtl="0">
              <a:spcBef>
                <a:spcPts val="1600"/>
              </a:spcBef>
              <a:spcAft>
                <a:spcPts val="0"/>
              </a:spcAft>
              <a:buClr>
                <a:schemeClr val="lt2"/>
              </a:buClr>
              <a:buSzPts val="100"/>
              <a:buChar char="·"/>
              <a:defRPr sz="100">
                <a:solidFill>
                  <a:schemeClr val="lt2"/>
                </a:solidFill>
              </a:defRPr>
            </a:lvl7pPr>
            <a:lvl8pPr indent="-234950" lvl="7" marL="3657600" rtl="0">
              <a:spcBef>
                <a:spcPts val="1600"/>
              </a:spcBef>
              <a:spcAft>
                <a:spcPts val="0"/>
              </a:spcAft>
              <a:buClr>
                <a:schemeClr val="lt2"/>
              </a:buClr>
              <a:buSzPts val="100"/>
              <a:buChar char="·"/>
              <a:defRPr sz="100">
                <a:solidFill>
                  <a:schemeClr val="lt2"/>
                </a:solidFill>
              </a:defRPr>
            </a:lvl8pPr>
            <a:lvl9pPr indent="-234950" lvl="8" marL="4114800" rtl="0">
              <a:spcBef>
                <a:spcPts val="1600"/>
              </a:spcBef>
              <a:spcAft>
                <a:spcPts val="1600"/>
              </a:spcAft>
              <a:buClr>
                <a:schemeClr val="lt2"/>
              </a:buClr>
              <a:buSzPts val="100"/>
              <a:buChar char="·"/>
              <a:defRPr sz="100">
                <a:solidFill>
                  <a:schemeClr val="lt2"/>
                </a:solidFill>
              </a:defRPr>
            </a:lvl9pPr>
          </a:lstStyle>
          <a:p/>
        </p:txBody>
      </p:sp>
      <p:sp>
        <p:nvSpPr>
          <p:cNvPr id="86" name="Google Shape;86;p14"/>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rtl="0">
              <a:buClr>
                <a:srgbClr val="000000"/>
              </a:buClr>
              <a:buSzPts val="1000"/>
              <a:buFont typeface="Arial"/>
              <a:buNone/>
              <a:defRPr/>
            </a:lvl1pPr>
            <a:lvl2pPr lvl="1" rtl="0">
              <a:buClr>
                <a:srgbClr val="000000"/>
              </a:buClr>
              <a:buSzPts val="1000"/>
              <a:buFont typeface="Arial"/>
              <a:buNone/>
              <a:defRPr/>
            </a:lvl2pPr>
            <a:lvl3pPr lvl="2" rtl="0">
              <a:buClr>
                <a:srgbClr val="000000"/>
              </a:buClr>
              <a:buSzPts val="1000"/>
              <a:buFont typeface="Arial"/>
              <a:buNone/>
              <a:defRPr/>
            </a:lvl3pPr>
            <a:lvl4pPr lvl="3" rtl="0">
              <a:buClr>
                <a:srgbClr val="000000"/>
              </a:buClr>
              <a:buSzPts val="1000"/>
              <a:buFont typeface="Arial"/>
              <a:buNone/>
              <a:defRPr/>
            </a:lvl4pPr>
            <a:lvl5pPr lvl="4" rtl="0">
              <a:buClr>
                <a:srgbClr val="000000"/>
              </a:buClr>
              <a:buSzPts val="1000"/>
              <a:buFont typeface="Arial"/>
              <a:buNone/>
              <a:defRPr/>
            </a:lvl5pPr>
            <a:lvl6pPr lvl="5" rtl="0">
              <a:buClr>
                <a:srgbClr val="000000"/>
              </a:buClr>
              <a:buSzPts val="1000"/>
              <a:buFont typeface="Arial"/>
              <a:buNone/>
              <a:defRPr/>
            </a:lvl6pPr>
            <a:lvl7pPr lvl="6" rtl="0">
              <a:buClr>
                <a:srgbClr val="000000"/>
              </a:buClr>
              <a:buSzPts val="1000"/>
              <a:buFont typeface="Arial"/>
              <a:buNone/>
              <a:defRPr/>
            </a:lvl7pPr>
            <a:lvl8pPr lvl="7" rtl="0">
              <a:buClr>
                <a:srgbClr val="000000"/>
              </a:buClr>
              <a:buSzPts val="1000"/>
              <a:buFont typeface="Arial"/>
              <a:buNone/>
              <a:defRPr/>
            </a:lvl8pPr>
            <a:lvl9pPr lvl="8" rtl="0">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4"/>
          <p:cNvSpPr txBox="1"/>
          <p:nvPr>
            <p:ph idx="2" type="subTitle"/>
          </p:nvPr>
        </p:nvSpPr>
        <p:spPr>
          <a:xfrm>
            <a:off x="657000" y="577238"/>
            <a:ext cx="3686100" cy="313800"/>
          </a:xfrm>
          <a:prstGeom prst="rect">
            <a:avLst/>
          </a:prstGeom>
          <a:noFill/>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600"/>
              <a:buFont typeface="Arial"/>
              <a:buNone/>
              <a:defRPr sz="1200">
                <a:solidFill>
                  <a:schemeClr val="accent2"/>
                </a:solidFill>
                <a:latin typeface="Fira Sans"/>
                <a:ea typeface="Fira Sans"/>
                <a:cs typeface="Fira Sans"/>
                <a:sym typeface="Fira Sans"/>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88" name="Google Shape;88;p14"/>
          <p:cNvSpPr txBox="1"/>
          <p:nvPr>
            <p:ph idx="3" type="body"/>
          </p:nvPr>
        </p:nvSpPr>
        <p:spPr>
          <a:xfrm>
            <a:off x="5067863" y="871825"/>
            <a:ext cx="3428100" cy="5604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89" name="Google Shape;89;p14"/>
          <p:cNvSpPr txBox="1"/>
          <p:nvPr>
            <p:ph idx="4" type="body"/>
          </p:nvPr>
        </p:nvSpPr>
        <p:spPr>
          <a:xfrm>
            <a:off x="5067863" y="2939075"/>
            <a:ext cx="3427800" cy="559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90" name="Google Shape;90;p14"/>
          <p:cNvSpPr txBox="1"/>
          <p:nvPr>
            <p:ph idx="5" type="body"/>
          </p:nvPr>
        </p:nvSpPr>
        <p:spPr>
          <a:xfrm>
            <a:off x="5067863" y="1899563"/>
            <a:ext cx="3427800" cy="559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91" name="Google Shape;91;p14"/>
          <p:cNvSpPr txBox="1"/>
          <p:nvPr>
            <p:ph idx="6" type="body"/>
          </p:nvPr>
        </p:nvSpPr>
        <p:spPr>
          <a:xfrm>
            <a:off x="5067863" y="3968400"/>
            <a:ext cx="3427800" cy="559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92" name="Google Shape;92;p14"/>
          <p:cNvSpPr txBox="1"/>
          <p:nvPr/>
        </p:nvSpPr>
        <p:spPr>
          <a:xfrm>
            <a:off x="5067863" y="605738"/>
            <a:ext cx="34278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Bakgrund</a:t>
            </a:r>
            <a:endParaRPr sz="1200">
              <a:latin typeface="Fira Sans"/>
              <a:ea typeface="Fira Sans"/>
              <a:cs typeface="Fira Sans"/>
              <a:sym typeface="Fira Sans"/>
            </a:endParaRPr>
          </a:p>
        </p:txBody>
      </p:sp>
      <p:sp>
        <p:nvSpPr>
          <p:cNvPr id="93" name="Google Shape;93;p14"/>
          <p:cNvSpPr txBox="1"/>
          <p:nvPr/>
        </p:nvSpPr>
        <p:spPr>
          <a:xfrm>
            <a:off x="5067863" y="1645850"/>
            <a:ext cx="34266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Datakällor</a:t>
            </a:r>
            <a:endParaRPr sz="1200">
              <a:latin typeface="Fira Sans"/>
              <a:ea typeface="Fira Sans"/>
              <a:cs typeface="Fira Sans"/>
              <a:sym typeface="Fira Sans"/>
            </a:endParaRPr>
          </a:p>
        </p:txBody>
      </p:sp>
      <p:sp>
        <p:nvSpPr>
          <p:cNvPr id="94" name="Google Shape;94;p14"/>
          <p:cNvSpPr txBox="1"/>
          <p:nvPr/>
        </p:nvSpPr>
        <p:spPr>
          <a:xfrm>
            <a:off x="5067863" y="2672988"/>
            <a:ext cx="34278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Teknologier</a:t>
            </a:r>
            <a:endParaRPr sz="1200">
              <a:latin typeface="Fira Sans"/>
              <a:ea typeface="Fira Sans"/>
              <a:cs typeface="Fira Sans"/>
              <a:sym typeface="Fira Sans"/>
            </a:endParaRPr>
          </a:p>
        </p:txBody>
      </p:sp>
      <p:sp>
        <p:nvSpPr>
          <p:cNvPr id="95" name="Google Shape;95;p14"/>
          <p:cNvSpPr txBox="1"/>
          <p:nvPr/>
        </p:nvSpPr>
        <p:spPr>
          <a:xfrm>
            <a:off x="5067863" y="3714688"/>
            <a:ext cx="34278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Resultat</a:t>
            </a:r>
            <a:endParaRPr sz="1200">
              <a:latin typeface="Fira Sans"/>
              <a:ea typeface="Fira Sans"/>
              <a:cs typeface="Fira Sans"/>
              <a:sym typeface="Fira Sans"/>
            </a:endParaRPr>
          </a:p>
        </p:txBody>
      </p:sp>
      <p:sp>
        <p:nvSpPr>
          <p:cNvPr id="96" name="Google Shape;96;p14"/>
          <p:cNvSpPr txBox="1"/>
          <p:nvPr>
            <p:ph type="title"/>
          </p:nvPr>
        </p:nvSpPr>
        <p:spPr>
          <a:xfrm>
            <a:off x="648300" y="890881"/>
            <a:ext cx="3686100" cy="767700"/>
          </a:xfrm>
          <a:prstGeom prst="rect">
            <a:avLst/>
          </a:prstGeom>
        </p:spPr>
        <p:txBody>
          <a:bodyPr anchorCtr="0" anchor="t" bIns="0" lIns="0" spcFirstLastPara="1" rIns="0" wrap="square" tIns="0">
            <a:noAutofit/>
          </a:bodyPr>
          <a:lstStyle>
            <a:lvl1pPr lvl="0" rtl="0">
              <a:spcBef>
                <a:spcPts val="0"/>
              </a:spcBef>
              <a:spcAft>
                <a:spcPts val="0"/>
              </a:spcAft>
              <a:buNone/>
              <a:defRPr sz="2400"/>
            </a:lvl1pPr>
            <a:lvl2pPr lvl="1" rtl="0">
              <a:spcBef>
                <a:spcPts val="0"/>
              </a:spcBef>
              <a:spcAft>
                <a:spcPts val="0"/>
              </a:spcAft>
              <a:buNone/>
              <a:defRPr>
                <a:latin typeface="Fira Sans Light"/>
                <a:ea typeface="Fira Sans Light"/>
                <a:cs typeface="Fira Sans Light"/>
                <a:sym typeface="Fira Sans Light"/>
              </a:defRPr>
            </a:lvl2pPr>
            <a:lvl3pPr lvl="2" rtl="0">
              <a:spcBef>
                <a:spcPts val="0"/>
              </a:spcBef>
              <a:spcAft>
                <a:spcPts val="0"/>
              </a:spcAft>
              <a:buNone/>
              <a:defRPr>
                <a:latin typeface="Fira Sans Light"/>
                <a:ea typeface="Fira Sans Light"/>
                <a:cs typeface="Fira Sans Light"/>
                <a:sym typeface="Fira Sans Light"/>
              </a:defRPr>
            </a:lvl3pPr>
            <a:lvl4pPr lvl="3" rtl="0">
              <a:spcBef>
                <a:spcPts val="0"/>
              </a:spcBef>
              <a:spcAft>
                <a:spcPts val="0"/>
              </a:spcAft>
              <a:buNone/>
              <a:defRPr>
                <a:latin typeface="Fira Sans Light"/>
                <a:ea typeface="Fira Sans Light"/>
                <a:cs typeface="Fira Sans Light"/>
                <a:sym typeface="Fira Sans Light"/>
              </a:defRPr>
            </a:lvl4pPr>
            <a:lvl5pPr lvl="4" rtl="0">
              <a:spcBef>
                <a:spcPts val="0"/>
              </a:spcBef>
              <a:spcAft>
                <a:spcPts val="0"/>
              </a:spcAft>
              <a:buNone/>
              <a:defRPr>
                <a:latin typeface="Fira Sans Light"/>
                <a:ea typeface="Fira Sans Light"/>
                <a:cs typeface="Fira Sans Light"/>
                <a:sym typeface="Fira Sans Light"/>
              </a:defRPr>
            </a:lvl5pPr>
            <a:lvl6pPr lvl="5" rtl="0">
              <a:spcBef>
                <a:spcPts val="0"/>
              </a:spcBef>
              <a:spcAft>
                <a:spcPts val="0"/>
              </a:spcAft>
              <a:buNone/>
              <a:defRPr>
                <a:latin typeface="Fira Sans Light"/>
                <a:ea typeface="Fira Sans Light"/>
                <a:cs typeface="Fira Sans Light"/>
                <a:sym typeface="Fira Sans Light"/>
              </a:defRPr>
            </a:lvl6pPr>
            <a:lvl7pPr lvl="6" rtl="0">
              <a:spcBef>
                <a:spcPts val="0"/>
              </a:spcBef>
              <a:spcAft>
                <a:spcPts val="0"/>
              </a:spcAft>
              <a:buNone/>
              <a:defRPr>
                <a:latin typeface="Fira Sans Light"/>
                <a:ea typeface="Fira Sans Light"/>
                <a:cs typeface="Fira Sans Light"/>
                <a:sym typeface="Fira Sans Light"/>
              </a:defRPr>
            </a:lvl7pPr>
            <a:lvl8pPr lvl="7" rtl="0">
              <a:spcBef>
                <a:spcPts val="0"/>
              </a:spcBef>
              <a:spcAft>
                <a:spcPts val="0"/>
              </a:spcAft>
              <a:buNone/>
              <a:defRPr>
                <a:latin typeface="Fira Sans Light"/>
                <a:ea typeface="Fira Sans Light"/>
                <a:cs typeface="Fira Sans Light"/>
                <a:sym typeface="Fira Sans Light"/>
              </a:defRPr>
            </a:lvl8pPr>
            <a:lvl9pPr lvl="8" rtl="0">
              <a:spcBef>
                <a:spcPts val="0"/>
              </a:spcBef>
              <a:spcAft>
                <a:spcPts val="0"/>
              </a:spcAft>
              <a:buNone/>
              <a:defRPr>
                <a:latin typeface="Fira Sans Light"/>
                <a:ea typeface="Fira Sans Light"/>
                <a:cs typeface="Fira Sans Light"/>
                <a:sym typeface="Fira Sans Light"/>
              </a:defRPr>
            </a:lvl9pPr>
          </a:lstStyle>
          <a:p/>
        </p:txBody>
      </p:sp>
      <p:sp>
        <p:nvSpPr>
          <p:cNvPr id="97" name="Google Shape;97;p14"/>
          <p:cNvSpPr/>
          <p:nvPr/>
        </p:nvSpPr>
        <p:spPr>
          <a:xfrm>
            <a:off x="4680243" y="1649469"/>
            <a:ext cx="243747" cy="236445"/>
          </a:xfrm>
          <a:custGeom>
            <a:rect b="b" l="l" r="r" t="t"/>
            <a:pathLst>
              <a:path extrusionOk="0" h="5364" w="5432">
                <a:moveTo>
                  <a:pt x="225" y="0"/>
                </a:moveTo>
                <a:cubicBezTo>
                  <a:pt x="99" y="0"/>
                  <a:pt x="0" y="98"/>
                  <a:pt x="0" y="224"/>
                </a:cubicBezTo>
                <a:cubicBezTo>
                  <a:pt x="0" y="294"/>
                  <a:pt x="28" y="350"/>
                  <a:pt x="71" y="392"/>
                </a:cubicBezTo>
                <a:lnTo>
                  <a:pt x="845" y="1146"/>
                </a:lnTo>
                <a:cubicBezTo>
                  <a:pt x="887" y="1188"/>
                  <a:pt x="901" y="1243"/>
                  <a:pt x="901" y="1313"/>
                </a:cubicBezTo>
                <a:lnTo>
                  <a:pt x="901" y="2459"/>
                </a:lnTo>
                <a:lnTo>
                  <a:pt x="225" y="2459"/>
                </a:lnTo>
                <a:lnTo>
                  <a:pt x="1126" y="3353"/>
                </a:lnTo>
                <a:lnTo>
                  <a:pt x="2026" y="2459"/>
                </a:lnTo>
                <a:lnTo>
                  <a:pt x="1351" y="2459"/>
                </a:lnTo>
                <a:lnTo>
                  <a:pt x="1351" y="1313"/>
                </a:lnTo>
                <a:cubicBezTo>
                  <a:pt x="1351" y="1132"/>
                  <a:pt x="1281" y="964"/>
                  <a:pt x="1154" y="838"/>
                </a:cubicBezTo>
                <a:lnTo>
                  <a:pt x="394" y="70"/>
                </a:lnTo>
                <a:cubicBezTo>
                  <a:pt x="352" y="28"/>
                  <a:pt x="296" y="0"/>
                  <a:pt x="225" y="0"/>
                </a:cubicBezTo>
                <a:close/>
                <a:moveTo>
                  <a:pt x="5178" y="0"/>
                </a:moveTo>
                <a:cubicBezTo>
                  <a:pt x="5122" y="0"/>
                  <a:pt x="5066" y="28"/>
                  <a:pt x="5024" y="70"/>
                </a:cubicBezTo>
                <a:lnTo>
                  <a:pt x="4264" y="838"/>
                </a:lnTo>
                <a:cubicBezTo>
                  <a:pt x="4137" y="964"/>
                  <a:pt x="4053" y="1132"/>
                  <a:pt x="4053" y="1313"/>
                </a:cubicBezTo>
                <a:lnTo>
                  <a:pt x="4053" y="2459"/>
                </a:lnTo>
                <a:lnTo>
                  <a:pt x="3377" y="2459"/>
                </a:lnTo>
                <a:lnTo>
                  <a:pt x="4278" y="3353"/>
                </a:lnTo>
                <a:lnTo>
                  <a:pt x="5178" y="2459"/>
                </a:lnTo>
                <a:lnTo>
                  <a:pt x="4503" y="2459"/>
                </a:lnTo>
                <a:lnTo>
                  <a:pt x="4503" y="1313"/>
                </a:lnTo>
                <a:cubicBezTo>
                  <a:pt x="4503" y="1243"/>
                  <a:pt x="4531" y="1188"/>
                  <a:pt x="4573" y="1146"/>
                </a:cubicBezTo>
                <a:lnTo>
                  <a:pt x="5347" y="392"/>
                </a:lnTo>
                <a:cubicBezTo>
                  <a:pt x="5432" y="308"/>
                  <a:pt x="5432" y="154"/>
                  <a:pt x="5347" y="70"/>
                </a:cubicBezTo>
                <a:cubicBezTo>
                  <a:pt x="5305" y="28"/>
                  <a:pt x="5249" y="0"/>
                  <a:pt x="5178" y="0"/>
                </a:cubicBezTo>
                <a:close/>
                <a:moveTo>
                  <a:pt x="2702" y="0"/>
                </a:moveTo>
                <a:cubicBezTo>
                  <a:pt x="2575" y="0"/>
                  <a:pt x="2477" y="112"/>
                  <a:pt x="2477" y="224"/>
                </a:cubicBezTo>
                <a:lnTo>
                  <a:pt x="2477" y="3353"/>
                </a:lnTo>
                <a:lnTo>
                  <a:pt x="1801" y="3353"/>
                </a:lnTo>
                <a:lnTo>
                  <a:pt x="2702" y="4246"/>
                </a:lnTo>
                <a:lnTo>
                  <a:pt x="3602" y="3353"/>
                </a:lnTo>
                <a:lnTo>
                  <a:pt x="2927" y="3353"/>
                </a:lnTo>
                <a:lnTo>
                  <a:pt x="2927" y="224"/>
                </a:lnTo>
                <a:cubicBezTo>
                  <a:pt x="2941" y="112"/>
                  <a:pt x="2843" y="0"/>
                  <a:pt x="2716" y="0"/>
                </a:cubicBezTo>
                <a:close/>
                <a:moveTo>
                  <a:pt x="225" y="4023"/>
                </a:moveTo>
                <a:cubicBezTo>
                  <a:pt x="99" y="4023"/>
                  <a:pt x="0" y="4135"/>
                  <a:pt x="0" y="4246"/>
                </a:cubicBezTo>
                <a:lnTo>
                  <a:pt x="0" y="4917"/>
                </a:lnTo>
                <a:cubicBezTo>
                  <a:pt x="0" y="5168"/>
                  <a:pt x="211" y="5364"/>
                  <a:pt x="451" y="5364"/>
                </a:cubicBezTo>
                <a:lnTo>
                  <a:pt x="4953" y="5364"/>
                </a:lnTo>
                <a:cubicBezTo>
                  <a:pt x="5206" y="5364"/>
                  <a:pt x="5403" y="5168"/>
                  <a:pt x="5403" y="4917"/>
                </a:cubicBezTo>
                <a:lnTo>
                  <a:pt x="5403" y="4246"/>
                </a:lnTo>
                <a:cubicBezTo>
                  <a:pt x="5417" y="4135"/>
                  <a:pt x="5319" y="4023"/>
                  <a:pt x="5192" y="4023"/>
                </a:cubicBezTo>
                <a:cubicBezTo>
                  <a:pt x="5066" y="4023"/>
                  <a:pt x="4967" y="4121"/>
                  <a:pt x="4953" y="4246"/>
                </a:cubicBezTo>
                <a:lnTo>
                  <a:pt x="4953" y="4917"/>
                </a:lnTo>
                <a:lnTo>
                  <a:pt x="451" y="4917"/>
                </a:lnTo>
                <a:lnTo>
                  <a:pt x="451" y="4246"/>
                </a:lnTo>
                <a:cubicBezTo>
                  <a:pt x="465" y="4135"/>
                  <a:pt x="366" y="4023"/>
                  <a:pt x="239" y="4023"/>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8" name="Google Shape;98;p14"/>
          <p:cNvSpPr/>
          <p:nvPr/>
        </p:nvSpPr>
        <p:spPr>
          <a:xfrm>
            <a:off x="4672180" y="3697155"/>
            <a:ext cx="259875" cy="275560"/>
          </a:xfrm>
          <a:custGeom>
            <a:rect b="b" l="l" r="r" t="t"/>
            <a:pathLst>
              <a:path extrusionOk="0" h="5995" w="5544">
                <a:moveTo>
                  <a:pt x="2772" y="1"/>
                </a:moveTo>
                <a:cubicBezTo>
                  <a:pt x="2656" y="1"/>
                  <a:pt x="2541" y="116"/>
                  <a:pt x="2541" y="231"/>
                </a:cubicBezTo>
                <a:cubicBezTo>
                  <a:pt x="2541" y="361"/>
                  <a:pt x="2656" y="462"/>
                  <a:pt x="2772" y="462"/>
                </a:cubicBezTo>
                <a:cubicBezTo>
                  <a:pt x="2902" y="462"/>
                  <a:pt x="3003" y="361"/>
                  <a:pt x="3003" y="231"/>
                </a:cubicBezTo>
                <a:cubicBezTo>
                  <a:pt x="3003" y="116"/>
                  <a:pt x="2902" y="1"/>
                  <a:pt x="2772" y="1"/>
                </a:cubicBezTo>
                <a:close/>
                <a:moveTo>
                  <a:pt x="1963" y="217"/>
                </a:moveTo>
                <a:cubicBezTo>
                  <a:pt x="1848" y="217"/>
                  <a:pt x="1732" y="332"/>
                  <a:pt x="1732" y="447"/>
                </a:cubicBezTo>
                <a:cubicBezTo>
                  <a:pt x="1732" y="577"/>
                  <a:pt x="1848" y="678"/>
                  <a:pt x="1963" y="678"/>
                </a:cubicBezTo>
                <a:cubicBezTo>
                  <a:pt x="2093" y="678"/>
                  <a:pt x="2194" y="577"/>
                  <a:pt x="2194" y="447"/>
                </a:cubicBezTo>
                <a:cubicBezTo>
                  <a:pt x="2194" y="332"/>
                  <a:pt x="2093" y="217"/>
                  <a:pt x="1963" y="217"/>
                </a:cubicBezTo>
                <a:close/>
                <a:moveTo>
                  <a:pt x="3580" y="217"/>
                </a:moveTo>
                <a:cubicBezTo>
                  <a:pt x="3465" y="217"/>
                  <a:pt x="3349" y="332"/>
                  <a:pt x="3349" y="447"/>
                </a:cubicBezTo>
                <a:cubicBezTo>
                  <a:pt x="3349" y="577"/>
                  <a:pt x="3465" y="678"/>
                  <a:pt x="3580" y="678"/>
                </a:cubicBezTo>
                <a:cubicBezTo>
                  <a:pt x="3710" y="678"/>
                  <a:pt x="3811" y="577"/>
                  <a:pt x="3811" y="447"/>
                </a:cubicBezTo>
                <a:cubicBezTo>
                  <a:pt x="3811" y="332"/>
                  <a:pt x="3710" y="217"/>
                  <a:pt x="3580" y="217"/>
                </a:cubicBezTo>
                <a:close/>
                <a:moveTo>
                  <a:pt x="1372" y="808"/>
                </a:moveTo>
                <a:cubicBezTo>
                  <a:pt x="1256" y="808"/>
                  <a:pt x="1141" y="923"/>
                  <a:pt x="1141" y="1038"/>
                </a:cubicBezTo>
                <a:cubicBezTo>
                  <a:pt x="1141" y="1168"/>
                  <a:pt x="1256" y="1269"/>
                  <a:pt x="1372" y="1269"/>
                </a:cubicBezTo>
                <a:cubicBezTo>
                  <a:pt x="1501" y="1269"/>
                  <a:pt x="1602" y="1168"/>
                  <a:pt x="1602" y="1038"/>
                </a:cubicBezTo>
                <a:cubicBezTo>
                  <a:pt x="1602" y="923"/>
                  <a:pt x="1501" y="808"/>
                  <a:pt x="1372" y="808"/>
                </a:cubicBezTo>
                <a:close/>
                <a:moveTo>
                  <a:pt x="4172" y="808"/>
                </a:moveTo>
                <a:cubicBezTo>
                  <a:pt x="4056" y="808"/>
                  <a:pt x="3941" y="923"/>
                  <a:pt x="3941" y="1038"/>
                </a:cubicBezTo>
                <a:cubicBezTo>
                  <a:pt x="3941" y="1168"/>
                  <a:pt x="4056" y="1269"/>
                  <a:pt x="4172" y="1269"/>
                </a:cubicBezTo>
                <a:cubicBezTo>
                  <a:pt x="4302" y="1269"/>
                  <a:pt x="4403" y="1168"/>
                  <a:pt x="4403" y="1038"/>
                </a:cubicBezTo>
                <a:cubicBezTo>
                  <a:pt x="4403" y="923"/>
                  <a:pt x="4302" y="808"/>
                  <a:pt x="4172" y="808"/>
                </a:cubicBezTo>
                <a:close/>
                <a:moveTo>
                  <a:pt x="1155" y="1614"/>
                </a:moveTo>
                <a:cubicBezTo>
                  <a:pt x="1040" y="1614"/>
                  <a:pt x="924" y="1730"/>
                  <a:pt x="924" y="1845"/>
                </a:cubicBezTo>
                <a:cubicBezTo>
                  <a:pt x="924" y="1975"/>
                  <a:pt x="1040" y="2075"/>
                  <a:pt x="1155" y="2075"/>
                </a:cubicBezTo>
                <a:cubicBezTo>
                  <a:pt x="1285" y="2075"/>
                  <a:pt x="1386" y="1975"/>
                  <a:pt x="1386" y="1845"/>
                </a:cubicBezTo>
                <a:cubicBezTo>
                  <a:pt x="1386" y="1730"/>
                  <a:pt x="1285" y="1614"/>
                  <a:pt x="1155" y="1614"/>
                </a:cubicBezTo>
                <a:close/>
                <a:moveTo>
                  <a:pt x="4388" y="1614"/>
                </a:moveTo>
                <a:cubicBezTo>
                  <a:pt x="4273" y="1614"/>
                  <a:pt x="4157" y="1730"/>
                  <a:pt x="4157" y="1845"/>
                </a:cubicBezTo>
                <a:cubicBezTo>
                  <a:pt x="4157" y="1975"/>
                  <a:pt x="4273" y="2075"/>
                  <a:pt x="4388" y="2075"/>
                </a:cubicBezTo>
                <a:cubicBezTo>
                  <a:pt x="4518" y="2075"/>
                  <a:pt x="4619" y="1975"/>
                  <a:pt x="4619" y="1845"/>
                </a:cubicBezTo>
                <a:cubicBezTo>
                  <a:pt x="4619" y="1730"/>
                  <a:pt x="4518" y="1614"/>
                  <a:pt x="4388" y="1614"/>
                </a:cubicBezTo>
                <a:close/>
                <a:moveTo>
                  <a:pt x="2772" y="1153"/>
                </a:moveTo>
                <a:cubicBezTo>
                  <a:pt x="2512" y="1153"/>
                  <a:pt x="2266" y="1341"/>
                  <a:pt x="2194" y="1600"/>
                </a:cubicBezTo>
                <a:lnTo>
                  <a:pt x="1848" y="2767"/>
                </a:lnTo>
                <a:lnTo>
                  <a:pt x="3696" y="2767"/>
                </a:lnTo>
                <a:lnTo>
                  <a:pt x="3364" y="1600"/>
                </a:lnTo>
                <a:cubicBezTo>
                  <a:pt x="3291" y="1341"/>
                  <a:pt x="3046" y="1153"/>
                  <a:pt x="2772" y="1153"/>
                </a:cubicBezTo>
                <a:close/>
                <a:moveTo>
                  <a:pt x="231" y="3228"/>
                </a:moveTo>
                <a:cubicBezTo>
                  <a:pt x="116" y="3228"/>
                  <a:pt x="0" y="3343"/>
                  <a:pt x="0" y="3459"/>
                </a:cubicBezTo>
                <a:cubicBezTo>
                  <a:pt x="0" y="3588"/>
                  <a:pt x="116" y="3689"/>
                  <a:pt x="231" y="3689"/>
                </a:cubicBezTo>
                <a:lnTo>
                  <a:pt x="5312" y="3689"/>
                </a:lnTo>
                <a:cubicBezTo>
                  <a:pt x="5442" y="3689"/>
                  <a:pt x="5543" y="3588"/>
                  <a:pt x="5543" y="3459"/>
                </a:cubicBezTo>
                <a:cubicBezTo>
                  <a:pt x="5543" y="3343"/>
                  <a:pt x="5442" y="3228"/>
                  <a:pt x="5312" y="3228"/>
                </a:cubicBezTo>
                <a:close/>
                <a:moveTo>
                  <a:pt x="116" y="4150"/>
                </a:moveTo>
                <a:lnTo>
                  <a:pt x="592" y="5994"/>
                </a:lnTo>
                <a:lnTo>
                  <a:pt x="1040" y="5994"/>
                </a:lnTo>
                <a:lnTo>
                  <a:pt x="1343" y="4871"/>
                </a:lnTo>
                <a:lnTo>
                  <a:pt x="1372" y="4871"/>
                </a:lnTo>
                <a:lnTo>
                  <a:pt x="1675" y="5994"/>
                </a:lnTo>
                <a:lnTo>
                  <a:pt x="2108" y="5994"/>
                </a:lnTo>
                <a:lnTo>
                  <a:pt x="2598" y="4150"/>
                </a:lnTo>
                <a:lnTo>
                  <a:pt x="2108" y="4150"/>
                </a:lnTo>
                <a:lnTo>
                  <a:pt x="1877" y="5375"/>
                </a:lnTo>
                <a:lnTo>
                  <a:pt x="1848" y="5375"/>
                </a:lnTo>
                <a:lnTo>
                  <a:pt x="1545" y="4150"/>
                </a:lnTo>
                <a:lnTo>
                  <a:pt x="1169" y="4150"/>
                </a:lnTo>
                <a:lnTo>
                  <a:pt x="866" y="5375"/>
                </a:lnTo>
                <a:lnTo>
                  <a:pt x="852" y="5375"/>
                </a:lnTo>
                <a:lnTo>
                  <a:pt x="606" y="4150"/>
                </a:lnTo>
                <a:close/>
                <a:moveTo>
                  <a:pt x="2930" y="4150"/>
                </a:moveTo>
                <a:lnTo>
                  <a:pt x="2930" y="5994"/>
                </a:lnTo>
                <a:lnTo>
                  <a:pt x="3392" y="5994"/>
                </a:lnTo>
                <a:lnTo>
                  <a:pt x="3392" y="4150"/>
                </a:lnTo>
                <a:close/>
                <a:moveTo>
                  <a:pt x="3825" y="4150"/>
                </a:moveTo>
                <a:lnTo>
                  <a:pt x="3825" y="5994"/>
                </a:lnTo>
                <a:lnTo>
                  <a:pt x="4273" y="5994"/>
                </a:lnTo>
                <a:lnTo>
                  <a:pt x="4273" y="4957"/>
                </a:lnTo>
                <a:lnTo>
                  <a:pt x="4302" y="4957"/>
                </a:lnTo>
                <a:lnTo>
                  <a:pt x="5067" y="5994"/>
                </a:lnTo>
                <a:lnTo>
                  <a:pt x="5442" y="5994"/>
                </a:lnTo>
                <a:lnTo>
                  <a:pt x="5442" y="4150"/>
                </a:lnTo>
                <a:lnTo>
                  <a:pt x="4995" y="4150"/>
                </a:lnTo>
                <a:lnTo>
                  <a:pt x="4995" y="5202"/>
                </a:lnTo>
                <a:lnTo>
                  <a:pt x="4980" y="5202"/>
                </a:lnTo>
                <a:lnTo>
                  <a:pt x="4201" y="415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 name="Google Shape;99;p14"/>
          <p:cNvSpPr/>
          <p:nvPr/>
        </p:nvSpPr>
        <p:spPr>
          <a:xfrm>
            <a:off x="4659313" y="2658511"/>
            <a:ext cx="285609" cy="285617"/>
          </a:xfrm>
          <a:custGeom>
            <a:rect b="b" l="l" r="r" t="t"/>
            <a:pathLst>
              <a:path extrusionOk="0" h="5995" w="6093">
                <a:moveTo>
                  <a:pt x="4158" y="1384"/>
                </a:moveTo>
                <a:cubicBezTo>
                  <a:pt x="3913" y="1384"/>
                  <a:pt x="3696" y="1586"/>
                  <a:pt x="3696" y="1845"/>
                </a:cubicBezTo>
                <a:cubicBezTo>
                  <a:pt x="3682" y="2090"/>
                  <a:pt x="3884" y="2306"/>
                  <a:pt x="4144" y="2306"/>
                </a:cubicBezTo>
                <a:lnTo>
                  <a:pt x="4158" y="2306"/>
                </a:lnTo>
                <a:cubicBezTo>
                  <a:pt x="4418" y="2306"/>
                  <a:pt x="4620" y="2090"/>
                  <a:pt x="4620" y="1845"/>
                </a:cubicBezTo>
                <a:cubicBezTo>
                  <a:pt x="4605" y="1600"/>
                  <a:pt x="4418" y="1398"/>
                  <a:pt x="4158" y="1384"/>
                </a:cubicBezTo>
                <a:close/>
                <a:moveTo>
                  <a:pt x="4158" y="923"/>
                </a:moveTo>
                <a:cubicBezTo>
                  <a:pt x="4678" y="923"/>
                  <a:pt x="5082" y="1341"/>
                  <a:pt x="5082" y="1845"/>
                </a:cubicBezTo>
                <a:cubicBezTo>
                  <a:pt x="5082" y="2364"/>
                  <a:pt x="4678" y="2767"/>
                  <a:pt x="4158" y="2767"/>
                </a:cubicBezTo>
                <a:cubicBezTo>
                  <a:pt x="3653" y="2767"/>
                  <a:pt x="3234" y="2364"/>
                  <a:pt x="3234" y="1845"/>
                </a:cubicBezTo>
                <a:cubicBezTo>
                  <a:pt x="3234" y="1341"/>
                  <a:pt x="3653" y="923"/>
                  <a:pt x="4158" y="923"/>
                </a:cubicBezTo>
                <a:close/>
                <a:moveTo>
                  <a:pt x="4115" y="1"/>
                </a:moveTo>
                <a:cubicBezTo>
                  <a:pt x="4057" y="1"/>
                  <a:pt x="3999" y="58"/>
                  <a:pt x="3999" y="116"/>
                </a:cubicBezTo>
                <a:lnTo>
                  <a:pt x="3985" y="203"/>
                </a:lnTo>
                <a:cubicBezTo>
                  <a:pt x="3985" y="289"/>
                  <a:pt x="3913" y="375"/>
                  <a:pt x="3812" y="390"/>
                </a:cubicBezTo>
                <a:cubicBezTo>
                  <a:pt x="3783" y="404"/>
                  <a:pt x="3768" y="404"/>
                  <a:pt x="3739" y="419"/>
                </a:cubicBezTo>
                <a:cubicBezTo>
                  <a:pt x="3721" y="425"/>
                  <a:pt x="3702" y="428"/>
                  <a:pt x="3682" y="428"/>
                </a:cubicBezTo>
                <a:cubicBezTo>
                  <a:pt x="3612" y="428"/>
                  <a:pt x="3539" y="389"/>
                  <a:pt x="3494" y="332"/>
                </a:cubicBezTo>
                <a:lnTo>
                  <a:pt x="3436" y="260"/>
                </a:lnTo>
                <a:cubicBezTo>
                  <a:pt x="3418" y="232"/>
                  <a:pt x="3381" y="216"/>
                  <a:pt x="3346" y="216"/>
                </a:cubicBezTo>
                <a:cubicBezTo>
                  <a:pt x="3326" y="216"/>
                  <a:pt x="3307" y="221"/>
                  <a:pt x="3292" y="231"/>
                </a:cubicBezTo>
                <a:lnTo>
                  <a:pt x="3191" y="275"/>
                </a:lnTo>
                <a:cubicBezTo>
                  <a:pt x="3148" y="303"/>
                  <a:pt x="3119" y="375"/>
                  <a:pt x="3148" y="433"/>
                </a:cubicBezTo>
                <a:lnTo>
                  <a:pt x="3191" y="505"/>
                </a:lnTo>
                <a:cubicBezTo>
                  <a:pt x="3220" y="592"/>
                  <a:pt x="3205" y="707"/>
                  <a:pt x="3133" y="764"/>
                </a:cubicBezTo>
                <a:cubicBezTo>
                  <a:pt x="3119" y="779"/>
                  <a:pt x="3090" y="808"/>
                  <a:pt x="3075" y="822"/>
                </a:cubicBezTo>
                <a:cubicBezTo>
                  <a:pt x="3036" y="871"/>
                  <a:pt x="2969" y="894"/>
                  <a:pt x="2904" y="894"/>
                </a:cubicBezTo>
                <a:cubicBezTo>
                  <a:pt x="2873" y="894"/>
                  <a:pt x="2843" y="889"/>
                  <a:pt x="2816" y="880"/>
                </a:cubicBezTo>
                <a:lnTo>
                  <a:pt x="2729" y="836"/>
                </a:lnTo>
                <a:cubicBezTo>
                  <a:pt x="2717" y="828"/>
                  <a:pt x="2702" y="825"/>
                  <a:pt x="2687" y="825"/>
                </a:cubicBezTo>
                <a:cubicBezTo>
                  <a:pt x="2649" y="825"/>
                  <a:pt x="2605" y="849"/>
                  <a:pt x="2585" y="880"/>
                </a:cubicBezTo>
                <a:lnTo>
                  <a:pt x="2541" y="981"/>
                </a:lnTo>
                <a:cubicBezTo>
                  <a:pt x="2512" y="1024"/>
                  <a:pt x="2527" y="1096"/>
                  <a:pt x="2570" y="1125"/>
                </a:cubicBezTo>
                <a:lnTo>
                  <a:pt x="2642" y="1182"/>
                </a:lnTo>
                <a:cubicBezTo>
                  <a:pt x="2714" y="1240"/>
                  <a:pt x="2758" y="1341"/>
                  <a:pt x="2729" y="1427"/>
                </a:cubicBezTo>
                <a:cubicBezTo>
                  <a:pt x="2714" y="1456"/>
                  <a:pt x="2714" y="1470"/>
                  <a:pt x="2700" y="1499"/>
                </a:cubicBezTo>
                <a:cubicBezTo>
                  <a:pt x="2686" y="1600"/>
                  <a:pt x="2599" y="1672"/>
                  <a:pt x="2512" y="1672"/>
                </a:cubicBezTo>
                <a:lnTo>
                  <a:pt x="2426" y="1686"/>
                </a:lnTo>
                <a:cubicBezTo>
                  <a:pt x="2368" y="1686"/>
                  <a:pt x="2310" y="1744"/>
                  <a:pt x="2310" y="1802"/>
                </a:cubicBezTo>
                <a:lnTo>
                  <a:pt x="2310" y="1903"/>
                </a:lnTo>
                <a:cubicBezTo>
                  <a:pt x="2310" y="1960"/>
                  <a:pt x="2368" y="2018"/>
                  <a:pt x="2426" y="2018"/>
                </a:cubicBezTo>
                <a:lnTo>
                  <a:pt x="2512" y="2032"/>
                </a:lnTo>
                <a:cubicBezTo>
                  <a:pt x="2599" y="2032"/>
                  <a:pt x="2686" y="2104"/>
                  <a:pt x="2700" y="2205"/>
                </a:cubicBezTo>
                <a:cubicBezTo>
                  <a:pt x="2714" y="2234"/>
                  <a:pt x="2714" y="2248"/>
                  <a:pt x="2729" y="2277"/>
                </a:cubicBezTo>
                <a:cubicBezTo>
                  <a:pt x="2758" y="2364"/>
                  <a:pt x="2714" y="2464"/>
                  <a:pt x="2642" y="2522"/>
                </a:cubicBezTo>
                <a:lnTo>
                  <a:pt x="2570" y="2580"/>
                </a:lnTo>
                <a:cubicBezTo>
                  <a:pt x="2527" y="2609"/>
                  <a:pt x="2512" y="2681"/>
                  <a:pt x="2541" y="2724"/>
                </a:cubicBezTo>
                <a:lnTo>
                  <a:pt x="2585" y="2825"/>
                </a:lnTo>
                <a:cubicBezTo>
                  <a:pt x="2605" y="2856"/>
                  <a:pt x="2649" y="2879"/>
                  <a:pt x="2693" y="2879"/>
                </a:cubicBezTo>
                <a:cubicBezTo>
                  <a:pt x="2710" y="2879"/>
                  <a:pt x="2727" y="2876"/>
                  <a:pt x="2743" y="2868"/>
                </a:cubicBezTo>
                <a:lnTo>
                  <a:pt x="2816" y="2825"/>
                </a:lnTo>
                <a:cubicBezTo>
                  <a:pt x="2843" y="2816"/>
                  <a:pt x="2873" y="2811"/>
                  <a:pt x="2904" y="2811"/>
                </a:cubicBezTo>
                <a:cubicBezTo>
                  <a:pt x="2969" y="2811"/>
                  <a:pt x="3036" y="2833"/>
                  <a:pt x="3075" y="2882"/>
                </a:cubicBezTo>
                <a:cubicBezTo>
                  <a:pt x="3090" y="2897"/>
                  <a:pt x="3119" y="2926"/>
                  <a:pt x="3133" y="2940"/>
                </a:cubicBezTo>
                <a:cubicBezTo>
                  <a:pt x="3205" y="2998"/>
                  <a:pt x="3220" y="3113"/>
                  <a:pt x="3191" y="3199"/>
                </a:cubicBezTo>
                <a:lnTo>
                  <a:pt x="3148" y="3271"/>
                </a:lnTo>
                <a:cubicBezTo>
                  <a:pt x="3119" y="3329"/>
                  <a:pt x="3148" y="3401"/>
                  <a:pt x="3191" y="3430"/>
                </a:cubicBezTo>
                <a:lnTo>
                  <a:pt x="3292" y="3473"/>
                </a:lnTo>
                <a:cubicBezTo>
                  <a:pt x="3307" y="3483"/>
                  <a:pt x="3326" y="3488"/>
                  <a:pt x="3346" y="3488"/>
                </a:cubicBezTo>
                <a:cubicBezTo>
                  <a:pt x="3381" y="3488"/>
                  <a:pt x="3418" y="3472"/>
                  <a:pt x="3436" y="3444"/>
                </a:cubicBezTo>
                <a:lnTo>
                  <a:pt x="3494" y="3372"/>
                </a:lnTo>
                <a:cubicBezTo>
                  <a:pt x="3539" y="3316"/>
                  <a:pt x="3612" y="3277"/>
                  <a:pt x="3682" y="3277"/>
                </a:cubicBezTo>
                <a:cubicBezTo>
                  <a:pt x="3702" y="3277"/>
                  <a:pt x="3721" y="3280"/>
                  <a:pt x="3739" y="3286"/>
                </a:cubicBezTo>
                <a:cubicBezTo>
                  <a:pt x="3768" y="3300"/>
                  <a:pt x="3783" y="3300"/>
                  <a:pt x="3812" y="3315"/>
                </a:cubicBezTo>
                <a:cubicBezTo>
                  <a:pt x="3913" y="3329"/>
                  <a:pt x="3985" y="3415"/>
                  <a:pt x="3985" y="3502"/>
                </a:cubicBezTo>
                <a:lnTo>
                  <a:pt x="3999" y="3588"/>
                </a:lnTo>
                <a:cubicBezTo>
                  <a:pt x="3999" y="3646"/>
                  <a:pt x="4057" y="3689"/>
                  <a:pt x="4115" y="3689"/>
                </a:cubicBezTo>
                <a:lnTo>
                  <a:pt x="4216" y="3689"/>
                </a:lnTo>
                <a:cubicBezTo>
                  <a:pt x="4273" y="3689"/>
                  <a:pt x="4331" y="3646"/>
                  <a:pt x="4331" y="3588"/>
                </a:cubicBezTo>
                <a:lnTo>
                  <a:pt x="4346" y="3502"/>
                </a:lnTo>
                <a:cubicBezTo>
                  <a:pt x="4346" y="3415"/>
                  <a:pt x="4418" y="3329"/>
                  <a:pt x="4519" y="3315"/>
                </a:cubicBezTo>
                <a:cubicBezTo>
                  <a:pt x="4548" y="3300"/>
                  <a:pt x="4562" y="3300"/>
                  <a:pt x="4591" y="3286"/>
                </a:cubicBezTo>
                <a:cubicBezTo>
                  <a:pt x="4610" y="3280"/>
                  <a:pt x="4629" y="3277"/>
                  <a:pt x="4648" y="3277"/>
                </a:cubicBezTo>
                <a:cubicBezTo>
                  <a:pt x="4719" y="3277"/>
                  <a:pt x="4791" y="3316"/>
                  <a:pt x="4836" y="3372"/>
                </a:cubicBezTo>
                <a:lnTo>
                  <a:pt x="4894" y="3444"/>
                </a:lnTo>
                <a:cubicBezTo>
                  <a:pt x="4913" y="3472"/>
                  <a:pt x="4949" y="3488"/>
                  <a:pt x="4985" y="3488"/>
                </a:cubicBezTo>
                <a:cubicBezTo>
                  <a:pt x="5004" y="3488"/>
                  <a:pt x="5023" y="3483"/>
                  <a:pt x="5038" y="3473"/>
                </a:cubicBezTo>
                <a:lnTo>
                  <a:pt x="5140" y="3430"/>
                </a:lnTo>
                <a:cubicBezTo>
                  <a:pt x="5183" y="3401"/>
                  <a:pt x="5212" y="3329"/>
                  <a:pt x="5183" y="3271"/>
                </a:cubicBezTo>
                <a:lnTo>
                  <a:pt x="5140" y="3199"/>
                </a:lnTo>
                <a:cubicBezTo>
                  <a:pt x="5111" y="3113"/>
                  <a:pt x="5125" y="2998"/>
                  <a:pt x="5197" y="2940"/>
                </a:cubicBezTo>
                <a:cubicBezTo>
                  <a:pt x="5212" y="2926"/>
                  <a:pt x="5241" y="2897"/>
                  <a:pt x="5255" y="2882"/>
                </a:cubicBezTo>
                <a:cubicBezTo>
                  <a:pt x="5294" y="2833"/>
                  <a:pt x="5361" y="2811"/>
                  <a:pt x="5427" y="2811"/>
                </a:cubicBezTo>
                <a:cubicBezTo>
                  <a:pt x="5457" y="2811"/>
                  <a:pt x="5487" y="2816"/>
                  <a:pt x="5515" y="2825"/>
                </a:cubicBezTo>
                <a:lnTo>
                  <a:pt x="5587" y="2868"/>
                </a:lnTo>
                <a:cubicBezTo>
                  <a:pt x="5601" y="2871"/>
                  <a:pt x="5617" y="2873"/>
                  <a:pt x="5632" y="2873"/>
                </a:cubicBezTo>
                <a:cubicBezTo>
                  <a:pt x="5678" y="2873"/>
                  <a:pt x="5724" y="2857"/>
                  <a:pt x="5746" y="2825"/>
                </a:cubicBezTo>
                <a:lnTo>
                  <a:pt x="5789" y="2724"/>
                </a:lnTo>
                <a:cubicBezTo>
                  <a:pt x="5818" y="2681"/>
                  <a:pt x="5804" y="2609"/>
                  <a:pt x="5760" y="2580"/>
                </a:cubicBezTo>
                <a:lnTo>
                  <a:pt x="5688" y="2522"/>
                </a:lnTo>
                <a:cubicBezTo>
                  <a:pt x="5616" y="2464"/>
                  <a:pt x="5573" y="2364"/>
                  <a:pt x="5601" y="2277"/>
                </a:cubicBezTo>
                <a:cubicBezTo>
                  <a:pt x="5616" y="2248"/>
                  <a:pt x="5616" y="2234"/>
                  <a:pt x="5616" y="2205"/>
                </a:cubicBezTo>
                <a:cubicBezTo>
                  <a:pt x="5645" y="2104"/>
                  <a:pt x="5731" y="2032"/>
                  <a:pt x="5818" y="2032"/>
                </a:cubicBezTo>
                <a:lnTo>
                  <a:pt x="5905" y="2018"/>
                </a:lnTo>
                <a:cubicBezTo>
                  <a:pt x="5962" y="2018"/>
                  <a:pt x="6006" y="1960"/>
                  <a:pt x="6006" y="1903"/>
                </a:cubicBezTo>
                <a:lnTo>
                  <a:pt x="6006" y="1802"/>
                </a:lnTo>
                <a:cubicBezTo>
                  <a:pt x="6006" y="1744"/>
                  <a:pt x="5962" y="1686"/>
                  <a:pt x="5905" y="1686"/>
                </a:cubicBezTo>
                <a:lnTo>
                  <a:pt x="5818" y="1672"/>
                </a:lnTo>
                <a:cubicBezTo>
                  <a:pt x="5731" y="1672"/>
                  <a:pt x="5645" y="1600"/>
                  <a:pt x="5616" y="1499"/>
                </a:cubicBezTo>
                <a:cubicBezTo>
                  <a:pt x="5616" y="1470"/>
                  <a:pt x="5616" y="1456"/>
                  <a:pt x="5601" y="1427"/>
                </a:cubicBezTo>
                <a:cubicBezTo>
                  <a:pt x="5573" y="1341"/>
                  <a:pt x="5616" y="1240"/>
                  <a:pt x="5688" y="1182"/>
                </a:cubicBezTo>
                <a:lnTo>
                  <a:pt x="5760" y="1125"/>
                </a:lnTo>
                <a:cubicBezTo>
                  <a:pt x="5804" y="1096"/>
                  <a:pt x="5818" y="1024"/>
                  <a:pt x="5789" y="981"/>
                </a:cubicBezTo>
                <a:lnTo>
                  <a:pt x="5746" y="880"/>
                </a:lnTo>
                <a:cubicBezTo>
                  <a:pt x="5725" y="849"/>
                  <a:pt x="5682" y="825"/>
                  <a:pt x="5638" y="825"/>
                </a:cubicBezTo>
                <a:cubicBezTo>
                  <a:pt x="5620" y="825"/>
                  <a:pt x="5603" y="828"/>
                  <a:pt x="5587" y="836"/>
                </a:cubicBezTo>
                <a:lnTo>
                  <a:pt x="5515" y="880"/>
                </a:lnTo>
                <a:cubicBezTo>
                  <a:pt x="5487" y="889"/>
                  <a:pt x="5457" y="894"/>
                  <a:pt x="5427" y="894"/>
                </a:cubicBezTo>
                <a:cubicBezTo>
                  <a:pt x="5361" y="894"/>
                  <a:pt x="5294" y="871"/>
                  <a:pt x="5255" y="822"/>
                </a:cubicBezTo>
                <a:cubicBezTo>
                  <a:pt x="5241" y="808"/>
                  <a:pt x="5212" y="779"/>
                  <a:pt x="5197" y="764"/>
                </a:cubicBezTo>
                <a:cubicBezTo>
                  <a:pt x="5125" y="707"/>
                  <a:pt x="5111" y="592"/>
                  <a:pt x="5140" y="505"/>
                </a:cubicBezTo>
                <a:lnTo>
                  <a:pt x="5183" y="433"/>
                </a:lnTo>
                <a:cubicBezTo>
                  <a:pt x="5197" y="375"/>
                  <a:pt x="5183" y="303"/>
                  <a:pt x="5125" y="275"/>
                </a:cubicBezTo>
                <a:lnTo>
                  <a:pt x="5038" y="231"/>
                </a:lnTo>
                <a:cubicBezTo>
                  <a:pt x="5023" y="221"/>
                  <a:pt x="5004" y="216"/>
                  <a:pt x="4985" y="216"/>
                </a:cubicBezTo>
                <a:cubicBezTo>
                  <a:pt x="4949" y="216"/>
                  <a:pt x="4913" y="232"/>
                  <a:pt x="4894" y="260"/>
                </a:cubicBezTo>
                <a:lnTo>
                  <a:pt x="4836" y="332"/>
                </a:lnTo>
                <a:cubicBezTo>
                  <a:pt x="4791" y="389"/>
                  <a:pt x="4719" y="428"/>
                  <a:pt x="4648" y="428"/>
                </a:cubicBezTo>
                <a:cubicBezTo>
                  <a:pt x="4629" y="428"/>
                  <a:pt x="4610" y="425"/>
                  <a:pt x="4591" y="419"/>
                </a:cubicBezTo>
                <a:cubicBezTo>
                  <a:pt x="4562" y="404"/>
                  <a:pt x="4548" y="404"/>
                  <a:pt x="4519" y="390"/>
                </a:cubicBezTo>
                <a:cubicBezTo>
                  <a:pt x="4418" y="375"/>
                  <a:pt x="4346" y="289"/>
                  <a:pt x="4346" y="203"/>
                </a:cubicBezTo>
                <a:lnTo>
                  <a:pt x="4331" y="116"/>
                </a:lnTo>
                <a:cubicBezTo>
                  <a:pt x="4317" y="58"/>
                  <a:pt x="4273" y="1"/>
                  <a:pt x="4216" y="1"/>
                </a:cubicBezTo>
                <a:close/>
                <a:moveTo>
                  <a:pt x="1386" y="3228"/>
                </a:moveTo>
                <a:cubicBezTo>
                  <a:pt x="1300" y="3228"/>
                  <a:pt x="1213" y="3257"/>
                  <a:pt x="1141" y="3286"/>
                </a:cubicBezTo>
                <a:lnTo>
                  <a:pt x="1" y="3689"/>
                </a:lnTo>
                <a:lnTo>
                  <a:pt x="1" y="5533"/>
                </a:lnTo>
                <a:lnTo>
                  <a:pt x="982" y="5115"/>
                </a:lnTo>
                <a:cubicBezTo>
                  <a:pt x="1040" y="5094"/>
                  <a:pt x="1101" y="5083"/>
                  <a:pt x="1163" y="5083"/>
                </a:cubicBezTo>
                <a:cubicBezTo>
                  <a:pt x="1224" y="5083"/>
                  <a:pt x="1285" y="5094"/>
                  <a:pt x="1343" y="5115"/>
                </a:cubicBezTo>
                <a:lnTo>
                  <a:pt x="3436" y="5965"/>
                </a:lnTo>
                <a:cubicBezTo>
                  <a:pt x="3480" y="5994"/>
                  <a:pt x="3537" y="5994"/>
                  <a:pt x="3581" y="5994"/>
                </a:cubicBezTo>
                <a:cubicBezTo>
                  <a:pt x="3653" y="5994"/>
                  <a:pt x="3710" y="5980"/>
                  <a:pt x="3754" y="5951"/>
                </a:cubicBezTo>
                <a:lnTo>
                  <a:pt x="5832" y="4798"/>
                </a:lnTo>
                <a:cubicBezTo>
                  <a:pt x="6006" y="4726"/>
                  <a:pt x="6092" y="4525"/>
                  <a:pt x="6020" y="4352"/>
                </a:cubicBezTo>
                <a:cubicBezTo>
                  <a:pt x="5954" y="4221"/>
                  <a:pt x="5822" y="4139"/>
                  <a:pt x="5686" y="4139"/>
                </a:cubicBezTo>
                <a:cubicBezTo>
                  <a:pt x="5643" y="4139"/>
                  <a:pt x="5600" y="4147"/>
                  <a:pt x="5558" y="4165"/>
                </a:cubicBezTo>
                <a:cubicBezTo>
                  <a:pt x="5544" y="4179"/>
                  <a:pt x="5529" y="4179"/>
                  <a:pt x="5515" y="4193"/>
                </a:cubicBezTo>
                <a:lnTo>
                  <a:pt x="3927" y="4842"/>
                </a:lnTo>
                <a:lnTo>
                  <a:pt x="3581" y="4842"/>
                </a:lnTo>
                <a:cubicBezTo>
                  <a:pt x="3783" y="4842"/>
                  <a:pt x="3927" y="4698"/>
                  <a:pt x="3927" y="4496"/>
                </a:cubicBezTo>
                <a:cubicBezTo>
                  <a:pt x="3927" y="4352"/>
                  <a:pt x="3840" y="4222"/>
                  <a:pt x="3696" y="4179"/>
                </a:cubicBezTo>
                <a:lnTo>
                  <a:pt x="1690" y="3300"/>
                </a:lnTo>
                <a:cubicBezTo>
                  <a:pt x="1589" y="3257"/>
                  <a:pt x="1488" y="3228"/>
                  <a:pt x="1386" y="3228"/>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0" name="Google Shape;100;p14"/>
          <p:cNvSpPr/>
          <p:nvPr/>
        </p:nvSpPr>
        <p:spPr>
          <a:xfrm>
            <a:off x="4661352" y="571249"/>
            <a:ext cx="281531" cy="281540"/>
          </a:xfrm>
          <a:custGeom>
            <a:rect b="b" l="l" r="r" t="t"/>
            <a:pathLst>
              <a:path extrusionOk="0" h="5995" w="6006">
                <a:moveTo>
                  <a:pt x="463" y="231"/>
                </a:moveTo>
                <a:cubicBezTo>
                  <a:pt x="347" y="231"/>
                  <a:pt x="232" y="347"/>
                  <a:pt x="232" y="462"/>
                </a:cubicBezTo>
                <a:cubicBezTo>
                  <a:pt x="232" y="534"/>
                  <a:pt x="261" y="592"/>
                  <a:pt x="304" y="635"/>
                </a:cubicBezTo>
                <a:lnTo>
                  <a:pt x="607" y="937"/>
                </a:lnTo>
                <a:lnTo>
                  <a:pt x="405" y="937"/>
                </a:lnTo>
                <a:cubicBezTo>
                  <a:pt x="318" y="937"/>
                  <a:pt x="246" y="1009"/>
                  <a:pt x="246" y="1096"/>
                </a:cubicBezTo>
                <a:cubicBezTo>
                  <a:pt x="246" y="1139"/>
                  <a:pt x="261" y="1182"/>
                  <a:pt x="289" y="1211"/>
                </a:cubicBezTo>
                <a:lnTo>
                  <a:pt x="795" y="1715"/>
                </a:lnTo>
                <a:cubicBezTo>
                  <a:pt x="881" y="1802"/>
                  <a:pt x="997" y="1845"/>
                  <a:pt x="1127" y="1845"/>
                </a:cubicBezTo>
                <a:lnTo>
                  <a:pt x="1531" y="1845"/>
                </a:lnTo>
                <a:lnTo>
                  <a:pt x="2844" y="3170"/>
                </a:lnTo>
                <a:cubicBezTo>
                  <a:pt x="2888" y="3214"/>
                  <a:pt x="2945" y="3235"/>
                  <a:pt x="3005" y="3235"/>
                </a:cubicBezTo>
                <a:cubicBezTo>
                  <a:pt x="3065" y="3235"/>
                  <a:pt x="3126" y="3214"/>
                  <a:pt x="3176" y="3170"/>
                </a:cubicBezTo>
                <a:cubicBezTo>
                  <a:pt x="3263" y="3084"/>
                  <a:pt x="3263" y="2940"/>
                  <a:pt x="3176" y="2853"/>
                </a:cubicBezTo>
                <a:cubicBezTo>
                  <a:pt x="3176" y="2839"/>
                  <a:pt x="3176" y="2839"/>
                  <a:pt x="3176" y="2839"/>
                </a:cubicBezTo>
                <a:lnTo>
                  <a:pt x="1848" y="1528"/>
                </a:lnTo>
                <a:lnTo>
                  <a:pt x="1848" y="1125"/>
                </a:lnTo>
                <a:cubicBezTo>
                  <a:pt x="1848" y="995"/>
                  <a:pt x="1805" y="880"/>
                  <a:pt x="1718" y="793"/>
                </a:cubicBezTo>
                <a:lnTo>
                  <a:pt x="1213" y="289"/>
                </a:lnTo>
                <a:cubicBezTo>
                  <a:pt x="1177" y="260"/>
                  <a:pt x="1134" y="246"/>
                  <a:pt x="1092" y="246"/>
                </a:cubicBezTo>
                <a:cubicBezTo>
                  <a:pt x="1051" y="246"/>
                  <a:pt x="1011" y="260"/>
                  <a:pt x="982" y="289"/>
                </a:cubicBezTo>
                <a:cubicBezTo>
                  <a:pt x="953" y="318"/>
                  <a:pt x="939" y="361"/>
                  <a:pt x="939" y="404"/>
                </a:cubicBezTo>
                <a:lnTo>
                  <a:pt x="939" y="606"/>
                </a:lnTo>
                <a:lnTo>
                  <a:pt x="636" y="303"/>
                </a:lnTo>
                <a:cubicBezTo>
                  <a:pt x="593" y="260"/>
                  <a:pt x="535" y="231"/>
                  <a:pt x="463" y="231"/>
                </a:cubicBezTo>
                <a:close/>
                <a:moveTo>
                  <a:pt x="3003" y="1845"/>
                </a:moveTo>
                <a:cubicBezTo>
                  <a:pt x="2960" y="1845"/>
                  <a:pt x="2902" y="1859"/>
                  <a:pt x="2844" y="1874"/>
                </a:cubicBezTo>
                <a:lnTo>
                  <a:pt x="3494" y="2522"/>
                </a:lnTo>
                <a:cubicBezTo>
                  <a:pt x="3624" y="2637"/>
                  <a:pt x="3696" y="2810"/>
                  <a:pt x="3696" y="2998"/>
                </a:cubicBezTo>
                <a:cubicBezTo>
                  <a:pt x="3696" y="3387"/>
                  <a:pt x="3393" y="3689"/>
                  <a:pt x="3003" y="3689"/>
                </a:cubicBezTo>
                <a:cubicBezTo>
                  <a:pt x="2830" y="3689"/>
                  <a:pt x="2657" y="3617"/>
                  <a:pt x="2527" y="3487"/>
                </a:cubicBezTo>
                <a:lnTo>
                  <a:pt x="1877" y="2839"/>
                </a:lnTo>
                <a:cubicBezTo>
                  <a:pt x="1863" y="2897"/>
                  <a:pt x="1848" y="2954"/>
                  <a:pt x="1848" y="2998"/>
                </a:cubicBezTo>
                <a:cubicBezTo>
                  <a:pt x="1848" y="3646"/>
                  <a:pt x="2368" y="4150"/>
                  <a:pt x="3003" y="4150"/>
                </a:cubicBezTo>
                <a:cubicBezTo>
                  <a:pt x="3653" y="4150"/>
                  <a:pt x="4158" y="3646"/>
                  <a:pt x="4158" y="2998"/>
                </a:cubicBezTo>
                <a:cubicBezTo>
                  <a:pt x="4158" y="2364"/>
                  <a:pt x="3653" y="1845"/>
                  <a:pt x="3003" y="1845"/>
                </a:cubicBezTo>
                <a:close/>
                <a:moveTo>
                  <a:pt x="3003" y="923"/>
                </a:moveTo>
                <a:cubicBezTo>
                  <a:pt x="2772" y="923"/>
                  <a:pt x="2541" y="966"/>
                  <a:pt x="2310" y="1053"/>
                </a:cubicBezTo>
                <a:cubicBezTo>
                  <a:pt x="2310" y="1081"/>
                  <a:pt x="2310" y="1096"/>
                  <a:pt x="2310" y="1125"/>
                </a:cubicBezTo>
                <a:lnTo>
                  <a:pt x="2310" y="1341"/>
                </a:lnTo>
                <a:lnTo>
                  <a:pt x="2469" y="1485"/>
                </a:lnTo>
                <a:cubicBezTo>
                  <a:pt x="2642" y="1427"/>
                  <a:pt x="2830" y="1384"/>
                  <a:pt x="3003" y="1384"/>
                </a:cubicBezTo>
                <a:cubicBezTo>
                  <a:pt x="3898" y="1384"/>
                  <a:pt x="4620" y="2119"/>
                  <a:pt x="4620" y="2998"/>
                </a:cubicBezTo>
                <a:cubicBezTo>
                  <a:pt x="4620" y="3891"/>
                  <a:pt x="3898" y="4611"/>
                  <a:pt x="3003" y="4611"/>
                </a:cubicBezTo>
                <a:cubicBezTo>
                  <a:pt x="2123" y="4611"/>
                  <a:pt x="1386" y="3891"/>
                  <a:pt x="1386" y="2998"/>
                </a:cubicBezTo>
                <a:cubicBezTo>
                  <a:pt x="1386" y="2810"/>
                  <a:pt x="1430" y="2637"/>
                  <a:pt x="1487" y="2464"/>
                </a:cubicBezTo>
                <a:lnTo>
                  <a:pt x="1343" y="2306"/>
                </a:lnTo>
                <a:lnTo>
                  <a:pt x="1054" y="2306"/>
                </a:lnTo>
                <a:cubicBezTo>
                  <a:pt x="968" y="2537"/>
                  <a:pt x="939" y="2767"/>
                  <a:pt x="925" y="2998"/>
                </a:cubicBezTo>
                <a:cubicBezTo>
                  <a:pt x="925" y="4150"/>
                  <a:pt x="1863" y="5072"/>
                  <a:pt x="3003" y="5072"/>
                </a:cubicBezTo>
                <a:cubicBezTo>
                  <a:pt x="4158" y="5072"/>
                  <a:pt x="5082" y="4150"/>
                  <a:pt x="5082" y="2998"/>
                </a:cubicBezTo>
                <a:cubicBezTo>
                  <a:pt x="5082" y="1859"/>
                  <a:pt x="4158" y="923"/>
                  <a:pt x="3003" y="923"/>
                </a:cubicBezTo>
                <a:close/>
                <a:moveTo>
                  <a:pt x="3003" y="1"/>
                </a:moveTo>
                <a:cubicBezTo>
                  <a:pt x="2585" y="1"/>
                  <a:pt x="2195" y="102"/>
                  <a:pt x="1834" y="246"/>
                </a:cubicBezTo>
                <a:lnTo>
                  <a:pt x="2050" y="462"/>
                </a:lnTo>
                <a:cubicBezTo>
                  <a:pt x="2094" y="519"/>
                  <a:pt x="2137" y="563"/>
                  <a:pt x="2166" y="620"/>
                </a:cubicBezTo>
                <a:cubicBezTo>
                  <a:pt x="2440" y="519"/>
                  <a:pt x="2729" y="476"/>
                  <a:pt x="3003" y="462"/>
                </a:cubicBezTo>
                <a:cubicBezTo>
                  <a:pt x="4418" y="462"/>
                  <a:pt x="5544" y="1600"/>
                  <a:pt x="5544" y="2998"/>
                </a:cubicBezTo>
                <a:cubicBezTo>
                  <a:pt x="5544" y="4409"/>
                  <a:pt x="4418" y="5533"/>
                  <a:pt x="3003" y="5533"/>
                </a:cubicBezTo>
                <a:cubicBezTo>
                  <a:pt x="1603" y="5533"/>
                  <a:pt x="463" y="4409"/>
                  <a:pt x="463" y="2998"/>
                </a:cubicBezTo>
                <a:cubicBezTo>
                  <a:pt x="463" y="2709"/>
                  <a:pt x="520" y="2421"/>
                  <a:pt x="621" y="2162"/>
                </a:cubicBezTo>
                <a:cubicBezTo>
                  <a:pt x="564" y="2133"/>
                  <a:pt x="520" y="2090"/>
                  <a:pt x="463" y="2047"/>
                </a:cubicBezTo>
                <a:lnTo>
                  <a:pt x="246" y="1831"/>
                </a:lnTo>
                <a:cubicBezTo>
                  <a:pt x="87" y="2191"/>
                  <a:pt x="1" y="2594"/>
                  <a:pt x="1" y="2998"/>
                </a:cubicBezTo>
                <a:cubicBezTo>
                  <a:pt x="1" y="4654"/>
                  <a:pt x="1358" y="5994"/>
                  <a:pt x="3003" y="5994"/>
                </a:cubicBezTo>
                <a:cubicBezTo>
                  <a:pt x="4663" y="5994"/>
                  <a:pt x="6006" y="4654"/>
                  <a:pt x="6006" y="2998"/>
                </a:cubicBezTo>
                <a:cubicBezTo>
                  <a:pt x="6006" y="1355"/>
                  <a:pt x="4663" y="1"/>
                  <a:pt x="3003"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1" name="Google Shape;101;p14"/>
          <p:cNvSpPr txBox="1"/>
          <p:nvPr>
            <p:ph idx="7" type="body"/>
          </p:nvPr>
        </p:nvSpPr>
        <p:spPr>
          <a:xfrm>
            <a:off x="0" y="0"/>
            <a:ext cx="657000" cy="314400"/>
          </a:xfrm>
          <a:prstGeom prst="rect">
            <a:avLst/>
          </a:prstGeom>
          <a:solidFill>
            <a:schemeClr val="accent2"/>
          </a:solidFill>
        </p:spPr>
        <p:txBody>
          <a:bodyPr anchorCtr="0" anchor="ctr" bIns="0" lIns="180000" spcFirstLastPara="1" rIns="180000" wrap="square" tIns="0">
            <a:noAutofit/>
          </a:bodyPr>
          <a:lstStyle>
            <a:lvl1pPr indent="-292100" lvl="0" marL="457200">
              <a:lnSpc>
                <a:spcPct val="100000"/>
              </a:lnSpc>
              <a:spcBef>
                <a:spcPts val="0"/>
              </a:spcBef>
              <a:spcAft>
                <a:spcPts val="0"/>
              </a:spcAft>
              <a:buClr>
                <a:schemeClr val="lt1"/>
              </a:buClr>
              <a:buSzPts val="1000"/>
              <a:buFont typeface="Fira Sans Medium"/>
              <a:buChar char="→"/>
              <a:defRPr sz="1000">
                <a:solidFill>
                  <a:schemeClr val="lt1"/>
                </a:solidFill>
                <a:latin typeface="Fira Sans Medium"/>
                <a:ea typeface="Fira Sans Medium"/>
                <a:cs typeface="Fira Sans Medium"/>
                <a:sym typeface="Fira Sans Medium"/>
              </a:defRPr>
            </a:lvl1pPr>
            <a:lvl2pPr indent="-234950" lvl="1" marL="914400">
              <a:lnSpc>
                <a:spcPct val="100000"/>
              </a:lnSpc>
              <a:spcBef>
                <a:spcPts val="1600"/>
              </a:spcBef>
              <a:spcAft>
                <a:spcPts val="0"/>
              </a:spcAft>
              <a:buSzPts val="100"/>
              <a:buChar char="·"/>
              <a:defRPr sz="100"/>
            </a:lvl2pPr>
            <a:lvl3pPr indent="-234950" lvl="2" marL="1371600">
              <a:lnSpc>
                <a:spcPct val="100000"/>
              </a:lnSpc>
              <a:spcBef>
                <a:spcPts val="1600"/>
              </a:spcBef>
              <a:spcAft>
                <a:spcPts val="0"/>
              </a:spcAft>
              <a:buSzPts val="100"/>
              <a:buChar char="·"/>
              <a:defRPr sz="100"/>
            </a:lvl3pPr>
            <a:lvl4pPr indent="-234950" lvl="3" marL="1828800">
              <a:lnSpc>
                <a:spcPct val="100000"/>
              </a:lnSpc>
              <a:spcBef>
                <a:spcPts val="1600"/>
              </a:spcBef>
              <a:spcAft>
                <a:spcPts val="0"/>
              </a:spcAft>
              <a:buSzPts val="100"/>
              <a:buChar char="·"/>
              <a:defRPr sz="100"/>
            </a:lvl4pPr>
            <a:lvl5pPr indent="-234950" lvl="4" marL="2286000">
              <a:lnSpc>
                <a:spcPct val="100000"/>
              </a:lnSpc>
              <a:spcBef>
                <a:spcPts val="1600"/>
              </a:spcBef>
              <a:spcAft>
                <a:spcPts val="0"/>
              </a:spcAft>
              <a:buSzPts val="100"/>
              <a:buChar char="·"/>
              <a:defRPr sz="100"/>
            </a:lvl5pPr>
            <a:lvl6pPr indent="-234950" lvl="5" marL="2743200">
              <a:lnSpc>
                <a:spcPct val="100000"/>
              </a:lnSpc>
              <a:spcBef>
                <a:spcPts val="1600"/>
              </a:spcBef>
              <a:spcAft>
                <a:spcPts val="0"/>
              </a:spcAft>
              <a:buSzPts val="100"/>
              <a:buChar char="·"/>
              <a:defRPr sz="100"/>
            </a:lvl6pPr>
            <a:lvl7pPr indent="-234950" lvl="6" marL="3200400">
              <a:lnSpc>
                <a:spcPct val="100000"/>
              </a:lnSpc>
              <a:spcBef>
                <a:spcPts val="1600"/>
              </a:spcBef>
              <a:spcAft>
                <a:spcPts val="0"/>
              </a:spcAft>
              <a:buSzPts val="100"/>
              <a:buChar char="·"/>
              <a:defRPr sz="100"/>
            </a:lvl7pPr>
            <a:lvl8pPr indent="-234950" lvl="7" marL="3657600">
              <a:lnSpc>
                <a:spcPct val="100000"/>
              </a:lnSpc>
              <a:spcBef>
                <a:spcPts val="1600"/>
              </a:spcBef>
              <a:spcAft>
                <a:spcPts val="0"/>
              </a:spcAft>
              <a:buSzPts val="100"/>
              <a:buChar char="·"/>
              <a:defRPr sz="100"/>
            </a:lvl8pPr>
            <a:lvl9pPr indent="-234950" lvl="8" marL="4114800">
              <a:lnSpc>
                <a:spcPct val="100000"/>
              </a:lnSpc>
              <a:spcBef>
                <a:spcPts val="1600"/>
              </a:spcBef>
              <a:spcAft>
                <a:spcPts val="1600"/>
              </a:spcAft>
              <a:buSzPts val="100"/>
              <a:buChar char="·"/>
              <a:defRPr sz="100"/>
            </a:lvl9pPr>
          </a:lstStyle>
          <a:p/>
        </p:txBody>
      </p:sp>
    </p:spTree>
  </p:cSld>
  <p:clrMapOvr>
    <a:masterClrMapping/>
  </p:clrMapOvr>
  <p:extLst>
    <p:ext uri="{DCECCB84-F9BA-43D5-87BE-67443E8EF086}">
      <p15:sldGuideLst>
        <p15:guide id="1" pos="2730">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p:cSld name="CUSTOM_1_1_1">
    <p:spTree>
      <p:nvGrpSpPr>
        <p:cNvPr id="102" name="Shape 102"/>
        <p:cNvGrpSpPr/>
        <p:nvPr/>
      </p:nvGrpSpPr>
      <p:grpSpPr>
        <a:xfrm>
          <a:off x="0" y="0"/>
          <a:ext cx="0" cy="0"/>
          <a:chOff x="0" y="0"/>
          <a:chExt cx="0" cy="0"/>
        </a:xfrm>
      </p:grpSpPr>
      <p:sp>
        <p:nvSpPr>
          <p:cNvPr id="103" name="Google Shape;103;p15"/>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rtl="0">
              <a:buClr>
                <a:srgbClr val="000000"/>
              </a:buClr>
              <a:buSzPts val="1000"/>
              <a:buFont typeface="Arial"/>
              <a:buNone/>
              <a:defRPr/>
            </a:lvl1pPr>
            <a:lvl2pPr lvl="1" rtl="0">
              <a:buClr>
                <a:srgbClr val="000000"/>
              </a:buClr>
              <a:buSzPts val="1000"/>
              <a:buFont typeface="Arial"/>
              <a:buNone/>
              <a:defRPr/>
            </a:lvl2pPr>
            <a:lvl3pPr lvl="2" rtl="0">
              <a:buClr>
                <a:srgbClr val="000000"/>
              </a:buClr>
              <a:buSzPts val="1000"/>
              <a:buFont typeface="Arial"/>
              <a:buNone/>
              <a:defRPr/>
            </a:lvl3pPr>
            <a:lvl4pPr lvl="3" rtl="0">
              <a:buClr>
                <a:srgbClr val="000000"/>
              </a:buClr>
              <a:buSzPts val="1000"/>
              <a:buFont typeface="Arial"/>
              <a:buNone/>
              <a:defRPr/>
            </a:lvl4pPr>
            <a:lvl5pPr lvl="4" rtl="0">
              <a:buClr>
                <a:srgbClr val="000000"/>
              </a:buClr>
              <a:buSzPts val="1000"/>
              <a:buFont typeface="Arial"/>
              <a:buNone/>
              <a:defRPr/>
            </a:lvl5pPr>
            <a:lvl6pPr lvl="5" rtl="0">
              <a:buClr>
                <a:srgbClr val="000000"/>
              </a:buClr>
              <a:buSzPts val="1000"/>
              <a:buFont typeface="Arial"/>
              <a:buNone/>
              <a:defRPr/>
            </a:lvl6pPr>
            <a:lvl7pPr lvl="6" rtl="0">
              <a:buClr>
                <a:srgbClr val="000000"/>
              </a:buClr>
              <a:buSzPts val="1000"/>
              <a:buFont typeface="Arial"/>
              <a:buNone/>
              <a:defRPr/>
            </a:lvl7pPr>
            <a:lvl8pPr lvl="7" rtl="0">
              <a:buClr>
                <a:srgbClr val="000000"/>
              </a:buClr>
              <a:buSzPts val="1000"/>
              <a:buFont typeface="Arial"/>
              <a:buNone/>
              <a:defRPr/>
            </a:lvl8pPr>
            <a:lvl9pPr lvl="8" rtl="0">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5"/>
          <p:cNvSpPr txBox="1"/>
          <p:nvPr>
            <p:ph idx="1" type="subTitle"/>
          </p:nvPr>
        </p:nvSpPr>
        <p:spPr>
          <a:xfrm>
            <a:off x="0" y="0"/>
            <a:ext cx="1549500" cy="313800"/>
          </a:xfrm>
          <a:prstGeom prst="rect">
            <a:avLst/>
          </a:prstGeom>
          <a:solidFill>
            <a:schemeClr val="dk1"/>
          </a:solidFill>
        </p:spPr>
        <p:txBody>
          <a:bodyPr anchorCtr="0" anchor="ctr" bIns="0" lIns="180000" spcFirstLastPara="1" rIns="180000" wrap="square" tIns="0">
            <a:noAutofit/>
          </a:bodyPr>
          <a:lstStyle>
            <a:lvl1pPr lvl="0" rt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05" name="Google Shape;105;p15"/>
          <p:cNvSpPr txBox="1"/>
          <p:nvPr>
            <p:ph idx="2" type="body"/>
          </p:nvPr>
        </p:nvSpPr>
        <p:spPr>
          <a:xfrm>
            <a:off x="1144256" y="1353525"/>
            <a:ext cx="3240000" cy="900000"/>
          </a:xfrm>
          <a:prstGeom prst="rect">
            <a:avLst/>
          </a:prstGeom>
        </p:spPr>
        <p:txBody>
          <a:bodyPr anchorCtr="0" anchor="ctr" bIns="0" lIns="0" spcFirstLastPara="1" rIns="0" wrap="square" tIns="0">
            <a:noAutofit/>
          </a:bodyPr>
          <a:lstStyle>
            <a:lvl1pPr indent="-298450" lvl="0" marL="457200" rtl="0">
              <a:spcBef>
                <a:spcPts val="0"/>
              </a:spcBef>
              <a:spcAft>
                <a:spcPts val="0"/>
              </a:spcAft>
              <a:buClr>
                <a:schemeClr val="dk1"/>
              </a:buClr>
              <a:buSzPts val="1100"/>
              <a:buChar char="→"/>
              <a:defRPr sz="1100"/>
            </a:lvl1pPr>
            <a:lvl2pPr indent="-298450" lvl="1" marL="914400" rtl="0">
              <a:spcBef>
                <a:spcPts val="160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
        <p:nvSpPr>
          <p:cNvPr id="106" name="Google Shape;106;p15"/>
          <p:cNvSpPr txBox="1"/>
          <p:nvPr>
            <p:ph idx="3" type="body"/>
          </p:nvPr>
        </p:nvSpPr>
        <p:spPr>
          <a:xfrm>
            <a:off x="1144256" y="3666300"/>
            <a:ext cx="3240000" cy="900000"/>
          </a:xfrm>
          <a:prstGeom prst="rect">
            <a:avLst/>
          </a:prstGeom>
        </p:spPr>
        <p:txBody>
          <a:bodyPr anchorCtr="0" anchor="ctr" bIns="0" lIns="0" spcFirstLastPara="1" rIns="0" wrap="square" tIns="0">
            <a:noAutofit/>
          </a:bodyPr>
          <a:lstStyle>
            <a:lvl1pPr indent="-298450" lvl="0" marL="457200" rtl="0">
              <a:spcBef>
                <a:spcPts val="0"/>
              </a:spcBef>
              <a:spcAft>
                <a:spcPts val="0"/>
              </a:spcAft>
              <a:buClr>
                <a:schemeClr val="dk1"/>
              </a:buClr>
              <a:buSzPts val="1100"/>
              <a:buChar char="→"/>
              <a:defRPr sz="1100"/>
            </a:lvl1pPr>
            <a:lvl2pPr indent="-298450" lvl="1" marL="914400" rtl="0">
              <a:spcBef>
                <a:spcPts val="160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
        <p:nvSpPr>
          <p:cNvPr id="107" name="Google Shape;107;p15"/>
          <p:cNvSpPr txBox="1"/>
          <p:nvPr>
            <p:ph idx="4" type="body"/>
          </p:nvPr>
        </p:nvSpPr>
        <p:spPr>
          <a:xfrm>
            <a:off x="1144256" y="2509913"/>
            <a:ext cx="3240000" cy="900000"/>
          </a:xfrm>
          <a:prstGeom prst="rect">
            <a:avLst/>
          </a:prstGeom>
        </p:spPr>
        <p:txBody>
          <a:bodyPr anchorCtr="0" anchor="ctr" bIns="0" lIns="0" spcFirstLastPara="1" rIns="0" wrap="square" tIns="0">
            <a:noAutofit/>
          </a:bodyPr>
          <a:lstStyle>
            <a:lvl1pPr indent="-298450" lvl="0" marL="457200" rtl="0">
              <a:spcBef>
                <a:spcPts val="0"/>
              </a:spcBef>
              <a:spcAft>
                <a:spcPts val="0"/>
              </a:spcAft>
              <a:buClr>
                <a:schemeClr val="dk1"/>
              </a:buClr>
              <a:buSzPts val="1100"/>
              <a:buChar char="→"/>
              <a:defRPr sz="1100"/>
            </a:lvl1pPr>
            <a:lvl2pPr indent="-298450" lvl="1" marL="914400" rtl="0">
              <a:spcBef>
                <a:spcPts val="160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
        <p:nvSpPr>
          <p:cNvPr id="108" name="Google Shape;108;p15"/>
          <p:cNvSpPr txBox="1"/>
          <p:nvPr>
            <p:ph type="title"/>
          </p:nvPr>
        </p:nvSpPr>
        <p:spPr>
          <a:xfrm>
            <a:off x="648300" y="577238"/>
            <a:ext cx="7847700" cy="512700"/>
          </a:xfrm>
          <a:prstGeom prst="rect">
            <a:avLst/>
          </a:prstGeom>
        </p:spPr>
        <p:txBody>
          <a:bodyPr anchorCtr="0" anchor="t" bIns="0" lIns="0" spcFirstLastPara="1" rIns="0" wrap="square" tIns="0">
            <a:noAutofit/>
          </a:bodyPr>
          <a:lstStyle>
            <a:lvl1pPr lvl="0" rtl="0" algn="ctr">
              <a:spcBef>
                <a:spcPts val="0"/>
              </a:spcBef>
              <a:spcAft>
                <a:spcPts val="0"/>
              </a:spcAft>
              <a:buNone/>
              <a:defRPr sz="2400"/>
            </a:lvl1pPr>
            <a:lvl2pPr lvl="1" rtl="0" algn="ctr">
              <a:spcBef>
                <a:spcPts val="0"/>
              </a:spcBef>
              <a:spcAft>
                <a:spcPts val="0"/>
              </a:spcAft>
              <a:buNone/>
              <a:defRPr>
                <a:latin typeface="Fira Sans Light"/>
                <a:ea typeface="Fira Sans Light"/>
                <a:cs typeface="Fira Sans Light"/>
                <a:sym typeface="Fira Sans Light"/>
              </a:defRPr>
            </a:lvl2pPr>
            <a:lvl3pPr lvl="2" rtl="0" algn="ctr">
              <a:spcBef>
                <a:spcPts val="0"/>
              </a:spcBef>
              <a:spcAft>
                <a:spcPts val="0"/>
              </a:spcAft>
              <a:buNone/>
              <a:defRPr>
                <a:latin typeface="Fira Sans Light"/>
                <a:ea typeface="Fira Sans Light"/>
                <a:cs typeface="Fira Sans Light"/>
                <a:sym typeface="Fira Sans Light"/>
              </a:defRPr>
            </a:lvl3pPr>
            <a:lvl4pPr lvl="3" rtl="0" algn="ctr">
              <a:spcBef>
                <a:spcPts val="0"/>
              </a:spcBef>
              <a:spcAft>
                <a:spcPts val="0"/>
              </a:spcAft>
              <a:buNone/>
              <a:defRPr>
                <a:latin typeface="Fira Sans Light"/>
                <a:ea typeface="Fira Sans Light"/>
                <a:cs typeface="Fira Sans Light"/>
                <a:sym typeface="Fira Sans Light"/>
              </a:defRPr>
            </a:lvl4pPr>
            <a:lvl5pPr lvl="4" rtl="0" algn="ctr">
              <a:spcBef>
                <a:spcPts val="0"/>
              </a:spcBef>
              <a:spcAft>
                <a:spcPts val="0"/>
              </a:spcAft>
              <a:buNone/>
              <a:defRPr>
                <a:latin typeface="Fira Sans Light"/>
                <a:ea typeface="Fira Sans Light"/>
                <a:cs typeface="Fira Sans Light"/>
                <a:sym typeface="Fira Sans Light"/>
              </a:defRPr>
            </a:lvl5pPr>
            <a:lvl6pPr lvl="5" rtl="0" algn="ctr">
              <a:spcBef>
                <a:spcPts val="0"/>
              </a:spcBef>
              <a:spcAft>
                <a:spcPts val="0"/>
              </a:spcAft>
              <a:buNone/>
              <a:defRPr>
                <a:latin typeface="Fira Sans Light"/>
                <a:ea typeface="Fira Sans Light"/>
                <a:cs typeface="Fira Sans Light"/>
                <a:sym typeface="Fira Sans Light"/>
              </a:defRPr>
            </a:lvl6pPr>
            <a:lvl7pPr lvl="6" rtl="0" algn="ctr">
              <a:spcBef>
                <a:spcPts val="0"/>
              </a:spcBef>
              <a:spcAft>
                <a:spcPts val="0"/>
              </a:spcAft>
              <a:buNone/>
              <a:defRPr>
                <a:latin typeface="Fira Sans Light"/>
                <a:ea typeface="Fira Sans Light"/>
                <a:cs typeface="Fira Sans Light"/>
                <a:sym typeface="Fira Sans Light"/>
              </a:defRPr>
            </a:lvl7pPr>
            <a:lvl8pPr lvl="7" rtl="0" algn="ctr">
              <a:spcBef>
                <a:spcPts val="0"/>
              </a:spcBef>
              <a:spcAft>
                <a:spcPts val="0"/>
              </a:spcAft>
              <a:buNone/>
              <a:defRPr>
                <a:latin typeface="Fira Sans Light"/>
                <a:ea typeface="Fira Sans Light"/>
                <a:cs typeface="Fira Sans Light"/>
                <a:sym typeface="Fira Sans Light"/>
              </a:defRPr>
            </a:lvl8pPr>
            <a:lvl9pPr lvl="8" rtl="0" algn="ctr">
              <a:spcBef>
                <a:spcPts val="0"/>
              </a:spcBef>
              <a:spcAft>
                <a:spcPts val="0"/>
              </a:spcAft>
              <a:buNone/>
              <a:defRPr>
                <a:latin typeface="Fira Sans Light"/>
                <a:ea typeface="Fira Sans Light"/>
                <a:cs typeface="Fira Sans Light"/>
                <a:sym typeface="Fira Sans Light"/>
              </a:defRPr>
            </a:lvl9pPr>
          </a:lstStyle>
          <a:p/>
        </p:txBody>
      </p:sp>
      <p:sp>
        <p:nvSpPr>
          <p:cNvPr id="109" name="Google Shape;109;p15"/>
          <p:cNvSpPr txBox="1"/>
          <p:nvPr>
            <p:ph idx="5" type="body"/>
          </p:nvPr>
        </p:nvSpPr>
        <p:spPr>
          <a:xfrm>
            <a:off x="5255844" y="1353525"/>
            <a:ext cx="3240000" cy="900000"/>
          </a:xfrm>
          <a:prstGeom prst="rect">
            <a:avLst/>
          </a:prstGeom>
        </p:spPr>
        <p:txBody>
          <a:bodyPr anchorCtr="0" anchor="ctr" bIns="0" lIns="0" spcFirstLastPara="1" rIns="0" wrap="square" tIns="0">
            <a:noAutofit/>
          </a:bodyPr>
          <a:lstStyle>
            <a:lvl1pPr indent="-298450" lvl="0" marL="457200" rtl="0">
              <a:spcBef>
                <a:spcPts val="0"/>
              </a:spcBef>
              <a:spcAft>
                <a:spcPts val="0"/>
              </a:spcAft>
              <a:buClr>
                <a:schemeClr val="dk1"/>
              </a:buClr>
              <a:buSzPts val="1100"/>
              <a:buChar char="→"/>
              <a:defRPr sz="1100"/>
            </a:lvl1pPr>
            <a:lvl2pPr indent="-298450" lvl="1" marL="914400" rtl="0">
              <a:spcBef>
                <a:spcPts val="160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
        <p:nvSpPr>
          <p:cNvPr id="110" name="Google Shape;110;p15"/>
          <p:cNvSpPr txBox="1"/>
          <p:nvPr>
            <p:ph idx="6" type="body"/>
          </p:nvPr>
        </p:nvSpPr>
        <p:spPr>
          <a:xfrm>
            <a:off x="5255844" y="3666300"/>
            <a:ext cx="3240000" cy="900000"/>
          </a:xfrm>
          <a:prstGeom prst="rect">
            <a:avLst/>
          </a:prstGeom>
        </p:spPr>
        <p:txBody>
          <a:bodyPr anchorCtr="0" anchor="ctr" bIns="0" lIns="0" spcFirstLastPara="1" rIns="0" wrap="square" tIns="0">
            <a:noAutofit/>
          </a:bodyPr>
          <a:lstStyle>
            <a:lvl1pPr indent="-298450" lvl="0" marL="457200" rtl="0">
              <a:spcBef>
                <a:spcPts val="0"/>
              </a:spcBef>
              <a:spcAft>
                <a:spcPts val="0"/>
              </a:spcAft>
              <a:buClr>
                <a:schemeClr val="dk1"/>
              </a:buClr>
              <a:buSzPts val="1100"/>
              <a:buChar char="→"/>
              <a:defRPr sz="1100"/>
            </a:lvl1pPr>
            <a:lvl2pPr indent="-298450" lvl="1" marL="914400" rtl="0">
              <a:spcBef>
                <a:spcPts val="160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
        <p:nvSpPr>
          <p:cNvPr id="111" name="Google Shape;111;p15"/>
          <p:cNvSpPr txBox="1"/>
          <p:nvPr>
            <p:ph idx="7" type="body"/>
          </p:nvPr>
        </p:nvSpPr>
        <p:spPr>
          <a:xfrm>
            <a:off x="5255844" y="2509913"/>
            <a:ext cx="3240000" cy="900000"/>
          </a:xfrm>
          <a:prstGeom prst="rect">
            <a:avLst/>
          </a:prstGeom>
        </p:spPr>
        <p:txBody>
          <a:bodyPr anchorCtr="0" anchor="ctr" bIns="0" lIns="0" spcFirstLastPara="1" rIns="0" wrap="square" tIns="0">
            <a:noAutofit/>
          </a:bodyPr>
          <a:lstStyle>
            <a:lvl1pPr indent="-298450" lvl="0" marL="457200" rtl="0">
              <a:spcBef>
                <a:spcPts val="0"/>
              </a:spcBef>
              <a:spcAft>
                <a:spcPts val="0"/>
              </a:spcAft>
              <a:buClr>
                <a:schemeClr val="dk1"/>
              </a:buClr>
              <a:buSzPts val="1100"/>
              <a:buChar char="→"/>
              <a:defRPr sz="1100"/>
            </a:lvl1pPr>
            <a:lvl2pPr indent="-298450" lvl="1" marL="914400" rtl="0">
              <a:spcBef>
                <a:spcPts val="160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Tree>
  </p:cSld>
  <p:clrMapOvr>
    <a:masterClrMapping/>
  </p:clrMapOvr>
  <p:extLst>
    <p:ext uri="{DCECCB84-F9BA-43D5-87BE-67443E8EF086}">
      <p15:sldGuideLst>
        <p15:guide id="1" orient="horz" pos="1136">
          <p15:clr>
            <a:srgbClr val="FA7B17"/>
          </p15:clr>
        </p15:guide>
        <p15:guide id="2" orient="horz" pos="1865">
          <p15:clr>
            <a:srgbClr val="FA7B17"/>
          </p15:clr>
        </p15:guide>
        <p15:guide id="3" orient="horz" pos="2593">
          <p15:clr>
            <a:srgbClr val="FA7B17"/>
          </p15:clr>
        </p15:guide>
        <p15:guide id="4" pos="2998">
          <p15:clr>
            <a:srgbClr val="FA7B17"/>
          </p15:clr>
        </p15:guide>
        <p15:guide id="5" pos="2762">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USTOM_2">
    <p:bg>
      <p:bgPr>
        <a:solidFill>
          <a:schemeClr val="dk2"/>
        </a:solidFill>
      </p:bgPr>
    </p:bg>
    <p:spTree>
      <p:nvGrpSpPr>
        <p:cNvPr id="112" name="Shape 112"/>
        <p:cNvGrpSpPr/>
        <p:nvPr/>
      </p:nvGrpSpPr>
      <p:grpSpPr>
        <a:xfrm>
          <a:off x="0" y="0"/>
          <a:ext cx="0" cy="0"/>
          <a:chOff x="0" y="0"/>
          <a:chExt cx="0" cy="0"/>
        </a:xfrm>
      </p:grpSpPr>
      <p:sp>
        <p:nvSpPr>
          <p:cNvPr id="113" name="Google Shape;113;p16"/>
          <p:cNvSpPr txBox="1"/>
          <p:nvPr>
            <p:ph type="title"/>
          </p:nvPr>
        </p:nvSpPr>
        <p:spPr>
          <a:xfrm>
            <a:off x="648300" y="577238"/>
            <a:ext cx="5885700" cy="767700"/>
          </a:xfrm>
          <a:prstGeom prst="rect">
            <a:avLst/>
          </a:prstGeom>
        </p:spPr>
        <p:txBody>
          <a:bodyPr anchorCtr="0" anchor="t" bIns="0" lIns="0" spcFirstLastPara="1" rIns="0" wrap="square" tIns="0">
            <a:noAutofit/>
          </a:bodyPr>
          <a:lstStyle>
            <a:lvl1pPr lvl="0">
              <a:spcBef>
                <a:spcPts val="0"/>
              </a:spcBef>
              <a:spcAft>
                <a:spcPts val="0"/>
              </a:spcAft>
              <a:buNone/>
              <a:defRPr>
                <a:latin typeface="Fira Sans Light"/>
                <a:ea typeface="Fira Sans Light"/>
                <a:cs typeface="Fira Sans Light"/>
                <a:sym typeface="Fira Sans Light"/>
              </a:defRPr>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114" name="Google Shape;114;p16"/>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solidFill>
                  <a:schemeClr val="lt1"/>
                </a:solidFill>
              </a:defRPr>
            </a:lvl1pPr>
            <a:lvl2pPr lvl="1">
              <a:buClr>
                <a:srgbClr val="000000"/>
              </a:buClr>
              <a:buSzPts val="1000"/>
              <a:buFont typeface="Arial"/>
              <a:buNone/>
              <a:defRPr>
                <a:solidFill>
                  <a:schemeClr val="lt1"/>
                </a:solidFill>
              </a:defRPr>
            </a:lvl2pPr>
            <a:lvl3pPr lvl="2">
              <a:buClr>
                <a:srgbClr val="000000"/>
              </a:buClr>
              <a:buSzPts val="1000"/>
              <a:buFont typeface="Arial"/>
              <a:buNone/>
              <a:defRPr>
                <a:solidFill>
                  <a:schemeClr val="lt1"/>
                </a:solidFill>
              </a:defRPr>
            </a:lvl3pPr>
            <a:lvl4pPr lvl="3">
              <a:buClr>
                <a:srgbClr val="000000"/>
              </a:buClr>
              <a:buSzPts val="1000"/>
              <a:buFont typeface="Arial"/>
              <a:buNone/>
              <a:defRPr>
                <a:solidFill>
                  <a:schemeClr val="lt1"/>
                </a:solidFill>
              </a:defRPr>
            </a:lvl4pPr>
            <a:lvl5pPr lvl="4">
              <a:buClr>
                <a:srgbClr val="000000"/>
              </a:buClr>
              <a:buSzPts val="1000"/>
              <a:buFont typeface="Arial"/>
              <a:buNone/>
              <a:defRPr>
                <a:solidFill>
                  <a:schemeClr val="lt1"/>
                </a:solidFill>
              </a:defRPr>
            </a:lvl5pPr>
            <a:lvl6pPr lvl="5">
              <a:buClr>
                <a:srgbClr val="000000"/>
              </a:buClr>
              <a:buSzPts val="1000"/>
              <a:buFont typeface="Arial"/>
              <a:buNone/>
              <a:defRPr>
                <a:solidFill>
                  <a:schemeClr val="lt1"/>
                </a:solidFill>
              </a:defRPr>
            </a:lvl6pPr>
            <a:lvl7pPr lvl="6">
              <a:buClr>
                <a:srgbClr val="000000"/>
              </a:buClr>
              <a:buSzPts val="1000"/>
              <a:buFont typeface="Arial"/>
              <a:buNone/>
              <a:defRPr>
                <a:solidFill>
                  <a:schemeClr val="lt1"/>
                </a:solidFill>
              </a:defRPr>
            </a:lvl7pPr>
            <a:lvl8pPr lvl="7">
              <a:buClr>
                <a:srgbClr val="000000"/>
              </a:buClr>
              <a:buSzPts val="1000"/>
              <a:buFont typeface="Arial"/>
              <a:buNone/>
              <a:defRPr>
                <a:solidFill>
                  <a:schemeClr val="lt1"/>
                </a:solidFill>
              </a:defRPr>
            </a:lvl8pPr>
            <a:lvl9pPr lvl="8">
              <a:buClr>
                <a:srgbClr val="000000"/>
              </a:buClr>
              <a:buSzPts val="10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16"/>
          <p:cNvSpPr txBox="1"/>
          <p:nvPr>
            <p:ph idx="1" type="body"/>
          </p:nvPr>
        </p:nvSpPr>
        <p:spPr>
          <a:xfrm>
            <a:off x="648300" y="1939375"/>
            <a:ext cx="4680900" cy="1869900"/>
          </a:xfrm>
          <a:prstGeom prst="rect">
            <a:avLst/>
          </a:prstGeom>
          <a:noFill/>
        </p:spPr>
        <p:txBody>
          <a:bodyPr anchorCtr="0" anchor="ctr" bIns="0" lIns="36000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1600"/>
              </a:spcBef>
              <a:spcAft>
                <a:spcPts val="0"/>
              </a:spcAft>
              <a:buSzPts val="1800"/>
              <a:buChar char="·"/>
              <a:defRPr sz="1800"/>
            </a:lvl2pPr>
            <a:lvl3pPr indent="-342900" lvl="2" marL="1371600" rtl="0">
              <a:lnSpc>
                <a:spcPct val="115000"/>
              </a:lnSpc>
              <a:spcBef>
                <a:spcPts val="1600"/>
              </a:spcBef>
              <a:spcAft>
                <a:spcPts val="0"/>
              </a:spcAft>
              <a:buSzPts val="1800"/>
              <a:buChar char="·"/>
              <a:defRPr sz="1800"/>
            </a:lvl3pPr>
            <a:lvl4pPr indent="-342900" lvl="3" marL="1828800" rtl="0">
              <a:lnSpc>
                <a:spcPct val="115000"/>
              </a:lnSpc>
              <a:spcBef>
                <a:spcPts val="1600"/>
              </a:spcBef>
              <a:spcAft>
                <a:spcPts val="0"/>
              </a:spcAft>
              <a:buSzPts val="1800"/>
              <a:buChar char="·"/>
              <a:defRPr sz="1800"/>
            </a:lvl4pPr>
            <a:lvl5pPr indent="-342900" lvl="4" marL="2286000" rtl="0">
              <a:lnSpc>
                <a:spcPct val="115000"/>
              </a:lnSpc>
              <a:spcBef>
                <a:spcPts val="1600"/>
              </a:spcBef>
              <a:spcAft>
                <a:spcPts val="0"/>
              </a:spcAft>
              <a:buSzPts val="1800"/>
              <a:buChar char="·"/>
              <a:defRPr sz="1800"/>
            </a:lvl5pPr>
            <a:lvl6pPr indent="-342900" lvl="5" marL="2743200" rtl="0">
              <a:lnSpc>
                <a:spcPct val="115000"/>
              </a:lnSpc>
              <a:spcBef>
                <a:spcPts val="1600"/>
              </a:spcBef>
              <a:spcAft>
                <a:spcPts val="0"/>
              </a:spcAft>
              <a:buSzPts val="1800"/>
              <a:buChar char="·"/>
              <a:defRPr sz="1800"/>
            </a:lvl6pPr>
            <a:lvl7pPr indent="-342900" lvl="6" marL="3200400" rtl="0">
              <a:lnSpc>
                <a:spcPct val="115000"/>
              </a:lnSpc>
              <a:spcBef>
                <a:spcPts val="1600"/>
              </a:spcBef>
              <a:spcAft>
                <a:spcPts val="0"/>
              </a:spcAft>
              <a:buSzPts val="1800"/>
              <a:buChar char="·"/>
              <a:defRPr sz="1800"/>
            </a:lvl7pPr>
            <a:lvl8pPr indent="-342900" lvl="7" marL="3657600" rtl="0">
              <a:lnSpc>
                <a:spcPct val="115000"/>
              </a:lnSpc>
              <a:spcBef>
                <a:spcPts val="1600"/>
              </a:spcBef>
              <a:spcAft>
                <a:spcPts val="0"/>
              </a:spcAft>
              <a:buSzPts val="1800"/>
              <a:buChar char="·"/>
              <a:defRPr sz="1800"/>
            </a:lvl8pPr>
            <a:lvl9pPr indent="-342900" lvl="8" marL="4114800" rtl="0">
              <a:lnSpc>
                <a:spcPct val="115000"/>
              </a:lnSpc>
              <a:spcBef>
                <a:spcPts val="1600"/>
              </a:spcBef>
              <a:spcAft>
                <a:spcPts val="1600"/>
              </a:spcAft>
              <a:buSzPts val="1800"/>
              <a:buChar char="·"/>
              <a:defRPr sz="1800"/>
            </a:lvl9pPr>
          </a:lstStyle>
          <a:p/>
        </p:txBody>
      </p:sp>
      <p:sp>
        <p:nvSpPr>
          <p:cNvPr id="116" name="Google Shape;116;p16"/>
          <p:cNvSpPr/>
          <p:nvPr/>
        </p:nvSpPr>
        <p:spPr>
          <a:xfrm>
            <a:off x="648300" y="1939375"/>
            <a:ext cx="48000" cy="1869900"/>
          </a:xfrm>
          <a:prstGeom prst="rect">
            <a:avLst/>
          </a:prstGeom>
          <a:solidFill>
            <a:schemeClr val="accent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 name="Google Shape;117;p16"/>
          <p:cNvSpPr/>
          <p:nvPr/>
        </p:nvSpPr>
        <p:spPr>
          <a:xfrm>
            <a:off x="27" y="-2578055"/>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595959">
              <a:alpha val="5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CUSTOM_3">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17"/>
          <p:cNvSpPr/>
          <p:nvPr/>
        </p:nvSpPr>
        <p:spPr>
          <a:xfrm>
            <a:off x="161488" y="151388"/>
            <a:ext cx="8821200" cy="4840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0" name="Google Shape;120;p17"/>
          <p:cNvSpPr/>
          <p:nvPr/>
        </p:nvSpPr>
        <p:spPr>
          <a:xfrm>
            <a:off x="0" y="-2578036"/>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alpha val="432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1" name="Google Shape;121;p17"/>
          <p:cNvSpPr txBox="1"/>
          <p:nvPr>
            <p:ph type="ctrTitle"/>
          </p:nvPr>
        </p:nvSpPr>
        <p:spPr>
          <a:xfrm>
            <a:off x="648300" y="1213325"/>
            <a:ext cx="7847700" cy="1615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6000"/>
              <a:buNone/>
              <a:defRPr sz="6000">
                <a:solidFill>
                  <a:schemeClr val="lt1"/>
                </a:solidFill>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grpSp>
        <p:nvGrpSpPr>
          <p:cNvPr id="122" name="Google Shape;122;p17"/>
          <p:cNvGrpSpPr/>
          <p:nvPr/>
        </p:nvGrpSpPr>
        <p:grpSpPr>
          <a:xfrm>
            <a:off x="3606000" y="3331300"/>
            <a:ext cx="1932160" cy="1234995"/>
            <a:chOff x="11135824" y="8583750"/>
            <a:chExt cx="3864320" cy="2469991"/>
          </a:xfrm>
        </p:grpSpPr>
        <p:sp>
          <p:nvSpPr>
            <p:cNvPr id="123" name="Google Shape;123;p17"/>
            <p:cNvSpPr/>
            <p:nvPr/>
          </p:nvSpPr>
          <p:spPr>
            <a:xfrm>
              <a:off x="11275133" y="10934141"/>
              <a:ext cx="96838" cy="117625"/>
            </a:xfrm>
            <a:custGeom>
              <a:rect b="b" l="l" r="r" t="t"/>
              <a:pathLst>
                <a:path extrusionOk="0" h="1728" w="1400">
                  <a:moveTo>
                    <a:pt x="1" y="0"/>
                  </a:moveTo>
                  <a:lnTo>
                    <a:pt x="1" y="279"/>
                  </a:lnTo>
                  <a:lnTo>
                    <a:pt x="546" y="279"/>
                  </a:lnTo>
                  <a:lnTo>
                    <a:pt x="546" y="1727"/>
                  </a:lnTo>
                  <a:lnTo>
                    <a:pt x="854" y="1727"/>
                  </a:lnTo>
                  <a:lnTo>
                    <a:pt x="854" y="279"/>
                  </a:lnTo>
                  <a:lnTo>
                    <a:pt x="1400" y="279"/>
                  </a:lnTo>
                  <a:lnTo>
                    <a:pt x="140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4" name="Google Shape;124;p17"/>
            <p:cNvSpPr/>
            <p:nvPr/>
          </p:nvSpPr>
          <p:spPr>
            <a:xfrm>
              <a:off x="11432840" y="10933188"/>
              <a:ext cx="123953" cy="117625"/>
            </a:xfrm>
            <a:custGeom>
              <a:rect b="b" l="l" r="r" t="t"/>
              <a:pathLst>
                <a:path extrusionOk="0" h="1728" w="1792">
                  <a:moveTo>
                    <a:pt x="896" y="362"/>
                  </a:moveTo>
                  <a:lnTo>
                    <a:pt x="1190" y="1045"/>
                  </a:lnTo>
                  <a:lnTo>
                    <a:pt x="602" y="1045"/>
                  </a:lnTo>
                  <a:lnTo>
                    <a:pt x="896" y="362"/>
                  </a:lnTo>
                  <a:close/>
                  <a:moveTo>
                    <a:pt x="756" y="0"/>
                  </a:moveTo>
                  <a:lnTo>
                    <a:pt x="1" y="1727"/>
                  </a:lnTo>
                  <a:lnTo>
                    <a:pt x="308" y="1727"/>
                  </a:lnTo>
                  <a:lnTo>
                    <a:pt x="490" y="1323"/>
                  </a:lnTo>
                  <a:lnTo>
                    <a:pt x="1302" y="1323"/>
                  </a:lnTo>
                  <a:lnTo>
                    <a:pt x="1469" y="1727"/>
                  </a:lnTo>
                  <a:lnTo>
                    <a:pt x="1791" y="1727"/>
                  </a:lnTo>
                  <a:lnTo>
                    <a:pt x="10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5" name="Google Shape;125;p17"/>
            <p:cNvSpPr/>
            <p:nvPr/>
          </p:nvSpPr>
          <p:spPr>
            <a:xfrm>
              <a:off x="11643809" y="10934141"/>
              <a:ext cx="20336" cy="117625"/>
            </a:xfrm>
            <a:custGeom>
              <a:rect b="b" l="l" r="r" t="t"/>
              <a:pathLst>
                <a:path extrusionOk="0" h="1728" w="294">
                  <a:moveTo>
                    <a:pt x="0" y="0"/>
                  </a:moveTo>
                  <a:lnTo>
                    <a:pt x="0" y="1727"/>
                  </a:lnTo>
                  <a:lnTo>
                    <a:pt x="294" y="1727"/>
                  </a:lnTo>
                  <a:lnTo>
                    <a:pt x="294" y="0"/>
                  </a:lnTo>
                  <a:lnTo>
                    <a:pt x="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 name="Google Shape;126;p17"/>
            <p:cNvSpPr/>
            <p:nvPr/>
          </p:nvSpPr>
          <p:spPr>
            <a:xfrm>
              <a:off x="11759876" y="10934141"/>
              <a:ext cx="84249" cy="117625"/>
            </a:xfrm>
            <a:custGeom>
              <a:rect b="b" l="l" r="r" t="t"/>
              <a:pathLst>
                <a:path extrusionOk="0" h="1728" w="1218">
                  <a:moveTo>
                    <a:pt x="14" y="0"/>
                  </a:moveTo>
                  <a:lnTo>
                    <a:pt x="1" y="1727"/>
                  </a:lnTo>
                  <a:lnTo>
                    <a:pt x="1217" y="1727"/>
                  </a:lnTo>
                  <a:lnTo>
                    <a:pt x="1217" y="1449"/>
                  </a:lnTo>
                  <a:lnTo>
                    <a:pt x="322" y="1449"/>
                  </a:lnTo>
                  <a:lnTo>
                    <a:pt x="322"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7" name="Google Shape;127;p17"/>
            <p:cNvSpPr/>
            <p:nvPr/>
          </p:nvSpPr>
          <p:spPr>
            <a:xfrm>
              <a:off x="11918552" y="10932235"/>
              <a:ext cx="124852" cy="121437"/>
            </a:xfrm>
            <a:custGeom>
              <a:rect b="b" l="l" r="r" t="t"/>
              <a:pathLst>
                <a:path extrusionOk="0" h="1784" w="1805">
                  <a:moveTo>
                    <a:pt x="910" y="279"/>
                  </a:moveTo>
                  <a:cubicBezTo>
                    <a:pt x="1064" y="279"/>
                    <a:pt x="1217" y="348"/>
                    <a:pt x="1329" y="460"/>
                  </a:cubicBezTo>
                  <a:cubicBezTo>
                    <a:pt x="1441" y="585"/>
                    <a:pt x="1497" y="738"/>
                    <a:pt x="1483" y="892"/>
                  </a:cubicBezTo>
                  <a:cubicBezTo>
                    <a:pt x="1497" y="1045"/>
                    <a:pt x="1441" y="1198"/>
                    <a:pt x="1329" y="1310"/>
                  </a:cubicBezTo>
                  <a:cubicBezTo>
                    <a:pt x="1217" y="1435"/>
                    <a:pt x="1077" y="1491"/>
                    <a:pt x="910" y="1491"/>
                  </a:cubicBezTo>
                  <a:cubicBezTo>
                    <a:pt x="897" y="1492"/>
                    <a:pt x="883" y="1492"/>
                    <a:pt x="870" y="1492"/>
                  </a:cubicBezTo>
                  <a:cubicBezTo>
                    <a:pt x="730" y="1492"/>
                    <a:pt x="592" y="1425"/>
                    <a:pt x="490" y="1323"/>
                  </a:cubicBezTo>
                  <a:cubicBezTo>
                    <a:pt x="378" y="1198"/>
                    <a:pt x="308" y="1045"/>
                    <a:pt x="322" y="892"/>
                  </a:cubicBezTo>
                  <a:cubicBezTo>
                    <a:pt x="308" y="725"/>
                    <a:pt x="378" y="571"/>
                    <a:pt x="476" y="460"/>
                  </a:cubicBezTo>
                  <a:cubicBezTo>
                    <a:pt x="588" y="348"/>
                    <a:pt x="742" y="279"/>
                    <a:pt x="910" y="279"/>
                  </a:cubicBezTo>
                  <a:close/>
                  <a:moveTo>
                    <a:pt x="910" y="0"/>
                  </a:moveTo>
                  <a:cubicBezTo>
                    <a:pt x="406" y="0"/>
                    <a:pt x="0" y="404"/>
                    <a:pt x="0" y="892"/>
                  </a:cubicBezTo>
                  <a:cubicBezTo>
                    <a:pt x="0" y="1393"/>
                    <a:pt x="406" y="1783"/>
                    <a:pt x="910" y="1783"/>
                  </a:cubicBezTo>
                  <a:cubicBezTo>
                    <a:pt x="1399" y="1783"/>
                    <a:pt x="1805" y="1393"/>
                    <a:pt x="1805" y="892"/>
                  </a:cubicBezTo>
                  <a:cubicBezTo>
                    <a:pt x="1805" y="404"/>
                    <a:pt x="1399" y="0"/>
                    <a:pt x="91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8" name="Google Shape;128;p17"/>
            <p:cNvSpPr/>
            <p:nvPr/>
          </p:nvSpPr>
          <p:spPr>
            <a:xfrm>
              <a:off x="12133325" y="10934141"/>
              <a:ext cx="101680" cy="116672"/>
            </a:xfrm>
            <a:custGeom>
              <a:rect b="b" l="l" r="r" t="t"/>
              <a:pathLst>
                <a:path extrusionOk="0" h="1714" w="1470">
                  <a:moveTo>
                    <a:pt x="742" y="279"/>
                  </a:moveTo>
                  <a:cubicBezTo>
                    <a:pt x="966" y="279"/>
                    <a:pt x="1106" y="390"/>
                    <a:pt x="1106" y="571"/>
                  </a:cubicBezTo>
                  <a:cubicBezTo>
                    <a:pt x="1106" y="738"/>
                    <a:pt x="980" y="864"/>
                    <a:pt x="756" y="864"/>
                  </a:cubicBezTo>
                  <a:lnTo>
                    <a:pt x="294" y="850"/>
                  </a:lnTo>
                  <a:lnTo>
                    <a:pt x="294" y="279"/>
                  </a:lnTo>
                  <a:close/>
                  <a:moveTo>
                    <a:pt x="1" y="0"/>
                  </a:moveTo>
                  <a:lnTo>
                    <a:pt x="1" y="1713"/>
                  </a:lnTo>
                  <a:lnTo>
                    <a:pt x="308" y="1713"/>
                  </a:lnTo>
                  <a:lnTo>
                    <a:pt x="308" y="1114"/>
                  </a:lnTo>
                  <a:lnTo>
                    <a:pt x="686" y="1114"/>
                  </a:lnTo>
                  <a:lnTo>
                    <a:pt x="1106" y="1713"/>
                  </a:lnTo>
                  <a:lnTo>
                    <a:pt x="1469" y="1713"/>
                  </a:lnTo>
                  <a:lnTo>
                    <a:pt x="1008" y="1073"/>
                  </a:lnTo>
                  <a:cubicBezTo>
                    <a:pt x="1246" y="1017"/>
                    <a:pt x="1413" y="794"/>
                    <a:pt x="1413" y="543"/>
                  </a:cubicBezTo>
                  <a:cubicBezTo>
                    <a:pt x="1413" y="404"/>
                    <a:pt x="1357" y="279"/>
                    <a:pt x="1274" y="181"/>
                  </a:cubicBezTo>
                  <a:cubicBezTo>
                    <a:pt x="1134" y="56"/>
                    <a:pt x="952" y="0"/>
                    <a:pt x="77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9" name="Google Shape;129;p17"/>
            <p:cNvSpPr/>
            <p:nvPr/>
          </p:nvSpPr>
          <p:spPr>
            <a:xfrm>
              <a:off x="12321052" y="10934141"/>
              <a:ext cx="90059" cy="116672"/>
            </a:xfrm>
            <a:custGeom>
              <a:rect b="b" l="l" r="r" t="t"/>
              <a:pathLst>
                <a:path extrusionOk="0" h="1714" w="1302">
                  <a:moveTo>
                    <a:pt x="0" y="0"/>
                  </a:moveTo>
                  <a:lnTo>
                    <a:pt x="0" y="1713"/>
                  </a:lnTo>
                  <a:lnTo>
                    <a:pt x="1301" y="1713"/>
                  </a:lnTo>
                  <a:lnTo>
                    <a:pt x="1301" y="1449"/>
                  </a:lnTo>
                  <a:lnTo>
                    <a:pt x="308" y="1449"/>
                  </a:lnTo>
                  <a:lnTo>
                    <a:pt x="308" y="989"/>
                  </a:lnTo>
                  <a:lnTo>
                    <a:pt x="1175" y="989"/>
                  </a:lnTo>
                  <a:lnTo>
                    <a:pt x="1175" y="724"/>
                  </a:lnTo>
                  <a:lnTo>
                    <a:pt x="308" y="724"/>
                  </a:lnTo>
                  <a:lnTo>
                    <a:pt x="308" y="279"/>
                  </a:lnTo>
                  <a:lnTo>
                    <a:pt x="1287" y="279"/>
                  </a:lnTo>
                  <a:lnTo>
                    <a:pt x="1287"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0" name="Google Shape;130;p17"/>
            <p:cNvSpPr/>
            <p:nvPr/>
          </p:nvSpPr>
          <p:spPr>
            <a:xfrm>
              <a:off x="12499995" y="10934005"/>
              <a:ext cx="108459" cy="116876"/>
            </a:xfrm>
            <a:custGeom>
              <a:rect b="b" l="l" r="r" t="t"/>
              <a:pathLst>
                <a:path extrusionOk="0" h="1717" w="1568">
                  <a:moveTo>
                    <a:pt x="644" y="281"/>
                  </a:moveTo>
                  <a:cubicBezTo>
                    <a:pt x="798" y="281"/>
                    <a:pt x="966" y="336"/>
                    <a:pt x="1078" y="448"/>
                  </a:cubicBezTo>
                  <a:cubicBezTo>
                    <a:pt x="1190" y="559"/>
                    <a:pt x="1246" y="712"/>
                    <a:pt x="1246" y="866"/>
                  </a:cubicBezTo>
                  <a:cubicBezTo>
                    <a:pt x="1246" y="1033"/>
                    <a:pt x="1190" y="1186"/>
                    <a:pt x="1078" y="1297"/>
                  </a:cubicBezTo>
                  <a:cubicBezTo>
                    <a:pt x="977" y="1398"/>
                    <a:pt x="832" y="1453"/>
                    <a:pt x="691" y="1453"/>
                  </a:cubicBezTo>
                  <a:cubicBezTo>
                    <a:pt x="676" y="1453"/>
                    <a:pt x="660" y="1452"/>
                    <a:pt x="644" y="1451"/>
                  </a:cubicBezTo>
                  <a:lnTo>
                    <a:pt x="309" y="1451"/>
                  </a:lnTo>
                  <a:lnTo>
                    <a:pt x="309" y="281"/>
                  </a:lnTo>
                  <a:close/>
                  <a:moveTo>
                    <a:pt x="696" y="1"/>
                  </a:moveTo>
                  <a:cubicBezTo>
                    <a:pt x="678" y="1"/>
                    <a:pt x="661" y="1"/>
                    <a:pt x="644" y="2"/>
                  </a:cubicBezTo>
                  <a:lnTo>
                    <a:pt x="1" y="2"/>
                  </a:lnTo>
                  <a:lnTo>
                    <a:pt x="1" y="1715"/>
                  </a:lnTo>
                  <a:lnTo>
                    <a:pt x="644" y="1715"/>
                  </a:lnTo>
                  <a:cubicBezTo>
                    <a:pt x="662" y="1716"/>
                    <a:pt x="679" y="1717"/>
                    <a:pt x="696" y="1717"/>
                  </a:cubicBezTo>
                  <a:cubicBezTo>
                    <a:pt x="916" y="1717"/>
                    <a:pt x="1132" y="1635"/>
                    <a:pt x="1288" y="1492"/>
                  </a:cubicBezTo>
                  <a:cubicBezTo>
                    <a:pt x="1456" y="1325"/>
                    <a:pt x="1554" y="1102"/>
                    <a:pt x="1568" y="866"/>
                  </a:cubicBezTo>
                  <a:cubicBezTo>
                    <a:pt x="1568" y="629"/>
                    <a:pt x="1456" y="406"/>
                    <a:pt x="1288" y="239"/>
                  </a:cubicBezTo>
                  <a:cubicBezTo>
                    <a:pt x="1132" y="84"/>
                    <a:pt x="916" y="1"/>
                    <a:pt x="696"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1" name="Google Shape;131;p17"/>
            <p:cNvSpPr/>
            <p:nvPr/>
          </p:nvSpPr>
          <p:spPr>
            <a:xfrm>
              <a:off x="12803790" y="10933188"/>
              <a:ext cx="123953" cy="117625"/>
            </a:xfrm>
            <a:custGeom>
              <a:rect b="b" l="l" r="r" t="t"/>
              <a:pathLst>
                <a:path extrusionOk="0" h="1728" w="1792">
                  <a:moveTo>
                    <a:pt x="896" y="362"/>
                  </a:moveTo>
                  <a:lnTo>
                    <a:pt x="1190" y="1045"/>
                  </a:lnTo>
                  <a:lnTo>
                    <a:pt x="602" y="1045"/>
                  </a:lnTo>
                  <a:lnTo>
                    <a:pt x="896" y="362"/>
                  </a:lnTo>
                  <a:close/>
                  <a:moveTo>
                    <a:pt x="756" y="0"/>
                  </a:moveTo>
                  <a:lnTo>
                    <a:pt x="1" y="1727"/>
                  </a:lnTo>
                  <a:lnTo>
                    <a:pt x="309" y="1727"/>
                  </a:lnTo>
                  <a:lnTo>
                    <a:pt x="491" y="1323"/>
                  </a:lnTo>
                  <a:lnTo>
                    <a:pt x="1302" y="1323"/>
                  </a:lnTo>
                  <a:lnTo>
                    <a:pt x="1470" y="1727"/>
                  </a:lnTo>
                  <a:lnTo>
                    <a:pt x="1791" y="1727"/>
                  </a:lnTo>
                  <a:lnTo>
                    <a:pt x="10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2" name="Google Shape;132;p17"/>
            <p:cNvSpPr/>
            <p:nvPr/>
          </p:nvSpPr>
          <p:spPr>
            <a:xfrm>
              <a:off x="13013790" y="10934141"/>
              <a:ext cx="20405" cy="117625"/>
            </a:xfrm>
            <a:custGeom>
              <a:rect b="b" l="l" r="r" t="t"/>
              <a:pathLst>
                <a:path extrusionOk="0" h="1728" w="295">
                  <a:moveTo>
                    <a:pt x="14" y="0"/>
                  </a:moveTo>
                  <a:lnTo>
                    <a:pt x="0" y="1727"/>
                  </a:lnTo>
                  <a:lnTo>
                    <a:pt x="294" y="1727"/>
                  </a:lnTo>
                  <a:lnTo>
                    <a:pt x="294"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3" name="Google Shape;133;p17"/>
            <p:cNvSpPr/>
            <p:nvPr/>
          </p:nvSpPr>
          <p:spPr>
            <a:xfrm>
              <a:off x="13239215" y="10932031"/>
              <a:ext cx="92964" cy="119803"/>
            </a:xfrm>
            <a:custGeom>
              <a:rect b="b" l="l" r="r" t="t"/>
              <a:pathLst>
                <a:path extrusionOk="0" h="1760" w="1344">
                  <a:moveTo>
                    <a:pt x="605" y="1"/>
                  </a:moveTo>
                  <a:cubicBezTo>
                    <a:pt x="483" y="1"/>
                    <a:pt x="364" y="43"/>
                    <a:pt x="266" y="129"/>
                  </a:cubicBezTo>
                  <a:cubicBezTo>
                    <a:pt x="154" y="212"/>
                    <a:pt x="84" y="351"/>
                    <a:pt x="70" y="505"/>
                  </a:cubicBezTo>
                  <a:cubicBezTo>
                    <a:pt x="70" y="811"/>
                    <a:pt x="280" y="923"/>
                    <a:pt x="644" y="1020"/>
                  </a:cubicBezTo>
                  <a:cubicBezTo>
                    <a:pt x="965" y="1090"/>
                    <a:pt x="1035" y="1159"/>
                    <a:pt x="1035" y="1271"/>
                  </a:cubicBezTo>
                  <a:cubicBezTo>
                    <a:pt x="1035" y="1410"/>
                    <a:pt x="924" y="1494"/>
                    <a:pt x="728" y="1494"/>
                  </a:cubicBezTo>
                  <a:cubicBezTo>
                    <a:pt x="532" y="1494"/>
                    <a:pt x="336" y="1424"/>
                    <a:pt x="182" y="1271"/>
                  </a:cubicBezTo>
                  <a:lnTo>
                    <a:pt x="0" y="1494"/>
                  </a:lnTo>
                  <a:cubicBezTo>
                    <a:pt x="197" y="1663"/>
                    <a:pt x="430" y="1760"/>
                    <a:pt x="678" y="1760"/>
                  </a:cubicBezTo>
                  <a:cubicBezTo>
                    <a:pt x="694" y="1760"/>
                    <a:pt x="711" y="1759"/>
                    <a:pt x="728" y="1758"/>
                  </a:cubicBezTo>
                  <a:cubicBezTo>
                    <a:pt x="1091" y="1758"/>
                    <a:pt x="1343" y="1577"/>
                    <a:pt x="1343" y="1257"/>
                  </a:cubicBezTo>
                  <a:cubicBezTo>
                    <a:pt x="1343" y="964"/>
                    <a:pt x="1119" y="825"/>
                    <a:pt x="784" y="741"/>
                  </a:cubicBezTo>
                  <a:cubicBezTo>
                    <a:pt x="448" y="672"/>
                    <a:pt x="378" y="602"/>
                    <a:pt x="378" y="477"/>
                  </a:cubicBezTo>
                  <a:cubicBezTo>
                    <a:pt x="378" y="365"/>
                    <a:pt x="476" y="268"/>
                    <a:pt x="658" y="268"/>
                  </a:cubicBezTo>
                  <a:cubicBezTo>
                    <a:pt x="826" y="282"/>
                    <a:pt x="993" y="338"/>
                    <a:pt x="1119" y="449"/>
                  </a:cubicBezTo>
                  <a:lnTo>
                    <a:pt x="1287" y="226"/>
                  </a:lnTo>
                  <a:cubicBezTo>
                    <a:pt x="1105" y="87"/>
                    <a:pt x="896" y="3"/>
                    <a:pt x="658" y="3"/>
                  </a:cubicBezTo>
                  <a:cubicBezTo>
                    <a:pt x="640" y="1"/>
                    <a:pt x="623" y="1"/>
                    <a:pt x="605"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4" name="Google Shape;134;p17"/>
            <p:cNvSpPr/>
            <p:nvPr/>
          </p:nvSpPr>
          <p:spPr>
            <a:xfrm>
              <a:off x="13416290" y="10932235"/>
              <a:ext cx="124852" cy="121437"/>
            </a:xfrm>
            <a:custGeom>
              <a:rect b="b" l="l" r="r" t="t"/>
              <a:pathLst>
                <a:path extrusionOk="0" h="1784" w="1805">
                  <a:moveTo>
                    <a:pt x="895" y="279"/>
                  </a:moveTo>
                  <a:cubicBezTo>
                    <a:pt x="1049" y="279"/>
                    <a:pt x="1203" y="348"/>
                    <a:pt x="1315" y="460"/>
                  </a:cubicBezTo>
                  <a:cubicBezTo>
                    <a:pt x="1427" y="585"/>
                    <a:pt x="1483" y="738"/>
                    <a:pt x="1483" y="892"/>
                  </a:cubicBezTo>
                  <a:cubicBezTo>
                    <a:pt x="1483" y="1045"/>
                    <a:pt x="1427" y="1212"/>
                    <a:pt x="1315" y="1323"/>
                  </a:cubicBezTo>
                  <a:cubicBezTo>
                    <a:pt x="1225" y="1425"/>
                    <a:pt x="1089" y="1492"/>
                    <a:pt x="938" y="1492"/>
                  </a:cubicBezTo>
                  <a:cubicBezTo>
                    <a:pt x="924" y="1492"/>
                    <a:pt x="910" y="1492"/>
                    <a:pt x="895" y="1491"/>
                  </a:cubicBezTo>
                  <a:cubicBezTo>
                    <a:pt x="741" y="1491"/>
                    <a:pt x="588" y="1435"/>
                    <a:pt x="476" y="1310"/>
                  </a:cubicBezTo>
                  <a:cubicBezTo>
                    <a:pt x="364" y="1198"/>
                    <a:pt x="308" y="1045"/>
                    <a:pt x="308" y="892"/>
                  </a:cubicBezTo>
                  <a:cubicBezTo>
                    <a:pt x="308" y="725"/>
                    <a:pt x="364" y="571"/>
                    <a:pt x="476" y="460"/>
                  </a:cubicBezTo>
                  <a:cubicBezTo>
                    <a:pt x="588" y="348"/>
                    <a:pt x="727" y="279"/>
                    <a:pt x="895" y="279"/>
                  </a:cubicBezTo>
                  <a:close/>
                  <a:moveTo>
                    <a:pt x="895" y="0"/>
                  </a:moveTo>
                  <a:cubicBezTo>
                    <a:pt x="406" y="0"/>
                    <a:pt x="0" y="404"/>
                    <a:pt x="0" y="892"/>
                  </a:cubicBezTo>
                  <a:cubicBezTo>
                    <a:pt x="0" y="1393"/>
                    <a:pt x="406" y="1783"/>
                    <a:pt x="895" y="1783"/>
                  </a:cubicBezTo>
                  <a:cubicBezTo>
                    <a:pt x="1399" y="1783"/>
                    <a:pt x="1804" y="1393"/>
                    <a:pt x="1804" y="892"/>
                  </a:cubicBezTo>
                  <a:cubicBezTo>
                    <a:pt x="1804" y="404"/>
                    <a:pt x="1399" y="0"/>
                    <a:pt x="895"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5" name="Google Shape;135;p17"/>
            <p:cNvSpPr/>
            <p:nvPr/>
          </p:nvSpPr>
          <p:spPr>
            <a:xfrm>
              <a:off x="13630094" y="10934141"/>
              <a:ext cx="83281" cy="117625"/>
            </a:xfrm>
            <a:custGeom>
              <a:rect b="b" l="l" r="r" t="t"/>
              <a:pathLst>
                <a:path extrusionOk="0" h="1728" w="1204">
                  <a:moveTo>
                    <a:pt x="14" y="0"/>
                  </a:moveTo>
                  <a:lnTo>
                    <a:pt x="0" y="1727"/>
                  </a:lnTo>
                  <a:lnTo>
                    <a:pt x="1203" y="1727"/>
                  </a:lnTo>
                  <a:lnTo>
                    <a:pt x="1203" y="1449"/>
                  </a:lnTo>
                  <a:lnTo>
                    <a:pt x="308" y="1449"/>
                  </a:lnTo>
                  <a:lnTo>
                    <a:pt x="308"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6" name="Google Shape;136;p17"/>
            <p:cNvSpPr/>
            <p:nvPr/>
          </p:nvSpPr>
          <p:spPr>
            <a:xfrm>
              <a:off x="13793612" y="10934141"/>
              <a:ext cx="103547" cy="119599"/>
            </a:xfrm>
            <a:custGeom>
              <a:rect b="b" l="l" r="r" t="t"/>
              <a:pathLst>
                <a:path extrusionOk="0" h="1757" w="1497">
                  <a:moveTo>
                    <a:pt x="28" y="0"/>
                  </a:moveTo>
                  <a:lnTo>
                    <a:pt x="28" y="989"/>
                  </a:lnTo>
                  <a:cubicBezTo>
                    <a:pt x="0" y="1198"/>
                    <a:pt x="70" y="1393"/>
                    <a:pt x="210" y="1546"/>
                  </a:cubicBezTo>
                  <a:cubicBezTo>
                    <a:pt x="338" y="1687"/>
                    <a:pt x="525" y="1757"/>
                    <a:pt x="717" y="1757"/>
                  </a:cubicBezTo>
                  <a:cubicBezTo>
                    <a:pt x="735" y="1757"/>
                    <a:pt x="752" y="1756"/>
                    <a:pt x="769" y="1755"/>
                  </a:cubicBezTo>
                  <a:cubicBezTo>
                    <a:pt x="1217" y="1755"/>
                    <a:pt x="1497" y="1490"/>
                    <a:pt x="1497" y="975"/>
                  </a:cubicBezTo>
                  <a:lnTo>
                    <a:pt x="1497" y="0"/>
                  </a:lnTo>
                  <a:lnTo>
                    <a:pt x="1203" y="0"/>
                  </a:lnTo>
                  <a:lnTo>
                    <a:pt x="1203" y="1003"/>
                  </a:lnTo>
                  <a:cubicBezTo>
                    <a:pt x="1203" y="1309"/>
                    <a:pt x="1035" y="1477"/>
                    <a:pt x="769" y="1477"/>
                  </a:cubicBezTo>
                  <a:cubicBezTo>
                    <a:pt x="490" y="1477"/>
                    <a:pt x="336" y="1295"/>
                    <a:pt x="336" y="989"/>
                  </a:cubicBezTo>
                  <a:lnTo>
                    <a:pt x="3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7" name="Google Shape;137;p17"/>
            <p:cNvSpPr/>
            <p:nvPr/>
          </p:nvSpPr>
          <p:spPr>
            <a:xfrm>
              <a:off x="13982239" y="10934141"/>
              <a:ext cx="96838" cy="117625"/>
            </a:xfrm>
            <a:custGeom>
              <a:rect b="b" l="l" r="r" t="t"/>
              <a:pathLst>
                <a:path extrusionOk="0" h="1728" w="1400">
                  <a:moveTo>
                    <a:pt x="1" y="0"/>
                  </a:moveTo>
                  <a:lnTo>
                    <a:pt x="1" y="279"/>
                  </a:lnTo>
                  <a:lnTo>
                    <a:pt x="546" y="279"/>
                  </a:lnTo>
                  <a:lnTo>
                    <a:pt x="546" y="1727"/>
                  </a:lnTo>
                  <a:lnTo>
                    <a:pt x="840" y="1727"/>
                  </a:lnTo>
                  <a:lnTo>
                    <a:pt x="840" y="279"/>
                  </a:lnTo>
                  <a:lnTo>
                    <a:pt x="1399" y="279"/>
                  </a:lnTo>
                  <a:lnTo>
                    <a:pt x="1399"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8" name="Google Shape;138;p17"/>
            <p:cNvSpPr/>
            <p:nvPr/>
          </p:nvSpPr>
          <p:spPr>
            <a:xfrm>
              <a:off x="14167061" y="10934141"/>
              <a:ext cx="21374" cy="117625"/>
            </a:xfrm>
            <a:custGeom>
              <a:rect b="b" l="l" r="r" t="t"/>
              <a:pathLst>
                <a:path extrusionOk="0" h="1728" w="309">
                  <a:moveTo>
                    <a:pt x="0" y="0"/>
                  </a:moveTo>
                  <a:lnTo>
                    <a:pt x="0" y="1727"/>
                  </a:lnTo>
                  <a:lnTo>
                    <a:pt x="308" y="1727"/>
                  </a:lnTo>
                  <a:lnTo>
                    <a:pt x="308" y="0"/>
                  </a:lnTo>
                  <a:lnTo>
                    <a:pt x="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9" name="Google Shape;139;p17"/>
            <p:cNvSpPr/>
            <p:nvPr/>
          </p:nvSpPr>
          <p:spPr>
            <a:xfrm>
              <a:off x="14279255" y="10932235"/>
              <a:ext cx="124921" cy="121437"/>
            </a:xfrm>
            <a:custGeom>
              <a:rect b="b" l="l" r="r" t="t"/>
              <a:pathLst>
                <a:path extrusionOk="0" h="1784" w="1806">
                  <a:moveTo>
                    <a:pt x="896" y="279"/>
                  </a:moveTo>
                  <a:cubicBezTo>
                    <a:pt x="1064" y="279"/>
                    <a:pt x="1218" y="348"/>
                    <a:pt x="1330" y="460"/>
                  </a:cubicBezTo>
                  <a:cubicBezTo>
                    <a:pt x="1428" y="585"/>
                    <a:pt x="1498" y="738"/>
                    <a:pt x="1484" y="892"/>
                  </a:cubicBezTo>
                  <a:cubicBezTo>
                    <a:pt x="1498" y="1045"/>
                    <a:pt x="1442" y="1212"/>
                    <a:pt x="1330" y="1323"/>
                  </a:cubicBezTo>
                  <a:cubicBezTo>
                    <a:pt x="1227" y="1425"/>
                    <a:pt x="1090" y="1492"/>
                    <a:pt x="949" y="1492"/>
                  </a:cubicBezTo>
                  <a:cubicBezTo>
                    <a:pt x="936" y="1492"/>
                    <a:pt x="923" y="1492"/>
                    <a:pt x="910" y="1491"/>
                  </a:cubicBezTo>
                  <a:cubicBezTo>
                    <a:pt x="742" y="1491"/>
                    <a:pt x="588" y="1435"/>
                    <a:pt x="476" y="1310"/>
                  </a:cubicBezTo>
                  <a:cubicBezTo>
                    <a:pt x="379" y="1198"/>
                    <a:pt x="309" y="1045"/>
                    <a:pt x="323" y="892"/>
                  </a:cubicBezTo>
                  <a:cubicBezTo>
                    <a:pt x="309" y="725"/>
                    <a:pt x="365" y="571"/>
                    <a:pt x="476" y="460"/>
                  </a:cubicBezTo>
                  <a:cubicBezTo>
                    <a:pt x="588" y="348"/>
                    <a:pt x="742" y="279"/>
                    <a:pt x="896" y="279"/>
                  </a:cubicBezTo>
                  <a:close/>
                  <a:moveTo>
                    <a:pt x="910" y="0"/>
                  </a:moveTo>
                  <a:cubicBezTo>
                    <a:pt x="407" y="0"/>
                    <a:pt x="1" y="404"/>
                    <a:pt x="1" y="892"/>
                  </a:cubicBezTo>
                  <a:cubicBezTo>
                    <a:pt x="1" y="1393"/>
                    <a:pt x="407" y="1783"/>
                    <a:pt x="910" y="1783"/>
                  </a:cubicBezTo>
                  <a:cubicBezTo>
                    <a:pt x="1400" y="1783"/>
                    <a:pt x="1805" y="1393"/>
                    <a:pt x="1805" y="892"/>
                  </a:cubicBezTo>
                  <a:cubicBezTo>
                    <a:pt x="1805" y="404"/>
                    <a:pt x="1400" y="0"/>
                    <a:pt x="91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0" name="Google Shape;140;p17"/>
            <p:cNvSpPr/>
            <p:nvPr/>
          </p:nvSpPr>
          <p:spPr>
            <a:xfrm>
              <a:off x="14494097" y="10934141"/>
              <a:ext cx="103547" cy="117625"/>
            </a:xfrm>
            <a:custGeom>
              <a:rect b="b" l="l" r="r" t="t"/>
              <a:pathLst>
                <a:path extrusionOk="0" h="1728" w="1497">
                  <a:moveTo>
                    <a:pt x="0" y="0"/>
                  </a:moveTo>
                  <a:lnTo>
                    <a:pt x="0" y="1727"/>
                  </a:lnTo>
                  <a:lnTo>
                    <a:pt x="294" y="1727"/>
                  </a:lnTo>
                  <a:lnTo>
                    <a:pt x="294" y="502"/>
                  </a:lnTo>
                  <a:lnTo>
                    <a:pt x="1245" y="1727"/>
                  </a:lnTo>
                  <a:lnTo>
                    <a:pt x="1497" y="1727"/>
                  </a:lnTo>
                  <a:lnTo>
                    <a:pt x="1497" y="0"/>
                  </a:lnTo>
                  <a:lnTo>
                    <a:pt x="1203" y="0"/>
                  </a:lnTo>
                  <a:lnTo>
                    <a:pt x="1203" y="1198"/>
                  </a:lnTo>
                  <a:lnTo>
                    <a:pt x="28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1" name="Google Shape;141;p17"/>
            <p:cNvSpPr/>
            <p:nvPr/>
          </p:nvSpPr>
          <p:spPr>
            <a:xfrm>
              <a:off x="14685629" y="10932031"/>
              <a:ext cx="91996" cy="119803"/>
            </a:xfrm>
            <a:custGeom>
              <a:rect b="b" l="l" r="r" t="t"/>
              <a:pathLst>
                <a:path extrusionOk="0" h="1760" w="1330">
                  <a:moveTo>
                    <a:pt x="601" y="1"/>
                  </a:moveTo>
                  <a:cubicBezTo>
                    <a:pt x="470" y="1"/>
                    <a:pt x="350" y="43"/>
                    <a:pt x="252" y="129"/>
                  </a:cubicBezTo>
                  <a:cubicBezTo>
                    <a:pt x="141" y="212"/>
                    <a:pt x="71" y="351"/>
                    <a:pt x="71" y="505"/>
                  </a:cubicBezTo>
                  <a:cubicBezTo>
                    <a:pt x="71" y="811"/>
                    <a:pt x="266" y="923"/>
                    <a:pt x="644" y="1020"/>
                  </a:cubicBezTo>
                  <a:cubicBezTo>
                    <a:pt x="966" y="1090"/>
                    <a:pt x="1022" y="1159"/>
                    <a:pt x="1022" y="1271"/>
                  </a:cubicBezTo>
                  <a:cubicBezTo>
                    <a:pt x="1022" y="1410"/>
                    <a:pt x="910" y="1494"/>
                    <a:pt x="728" y="1494"/>
                  </a:cubicBezTo>
                  <a:cubicBezTo>
                    <a:pt x="518" y="1494"/>
                    <a:pt x="322" y="1424"/>
                    <a:pt x="182" y="1271"/>
                  </a:cubicBezTo>
                  <a:lnTo>
                    <a:pt x="1" y="1494"/>
                  </a:lnTo>
                  <a:cubicBezTo>
                    <a:pt x="184" y="1663"/>
                    <a:pt x="417" y="1760"/>
                    <a:pt x="664" y="1760"/>
                  </a:cubicBezTo>
                  <a:cubicBezTo>
                    <a:pt x="681" y="1760"/>
                    <a:pt x="697" y="1759"/>
                    <a:pt x="714" y="1758"/>
                  </a:cubicBezTo>
                  <a:cubicBezTo>
                    <a:pt x="1078" y="1758"/>
                    <a:pt x="1329" y="1577"/>
                    <a:pt x="1329" y="1257"/>
                  </a:cubicBezTo>
                  <a:cubicBezTo>
                    <a:pt x="1329" y="964"/>
                    <a:pt x="1120" y="825"/>
                    <a:pt x="784" y="741"/>
                  </a:cubicBezTo>
                  <a:cubicBezTo>
                    <a:pt x="448" y="672"/>
                    <a:pt x="364" y="602"/>
                    <a:pt x="364" y="477"/>
                  </a:cubicBezTo>
                  <a:cubicBezTo>
                    <a:pt x="364" y="365"/>
                    <a:pt x="476" y="268"/>
                    <a:pt x="644" y="268"/>
                  </a:cubicBezTo>
                  <a:cubicBezTo>
                    <a:pt x="812" y="282"/>
                    <a:pt x="980" y="338"/>
                    <a:pt x="1120" y="449"/>
                  </a:cubicBezTo>
                  <a:lnTo>
                    <a:pt x="1273" y="226"/>
                  </a:lnTo>
                  <a:cubicBezTo>
                    <a:pt x="1106" y="87"/>
                    <a:pt x="882" y="3"/>
                    <a:pt x="658" y="3"/>
                  </a:cubicBezTo>
                  <a:cubicBezTo>
                    <a:pt x="639" y="1"/>
                    <a:pt x="620" y="1"/>
                    <a:pt x="601"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2" name="Google Shape;142;p17"/>
            <p:cNvSpPr/>
            <p:nvPr/>
          </p:nvSpPr>
          <p:spPr>
            <a:xfrm>
              <a:off x="12882440" y="8583750"/>
              <a:ext cx="783765" cy="350901"/>
            </a:xfrm>
            <a:custGeom>
              <a:rect b="b" l="l" r="r" t="t"/>
              <a:pathLst>
                <a:path extrusionOk="0" h="5155" w="11331">
                  <a:moveTo>
                    <a:pt x="2392" y="1"/>
                  </a:moveTo>
                  <a:lnTo>
                    <a:pt x="11330" y="5154"/>
                  </a:lnTo>
                  <a:lnTo>
                    <a:pt x="6715" y="3928"/>
                  </a:lnTo>
                  <a:lnTo>
                    <a:pt x="1" y="1379"/>
                  </a:lnTo>
                  <a:lnTo>
                    <a:pt x="2392" y="1"/>
                  </a:lnTo>
                  <a:close/>
                </a:path>
              </a:pathLst>
            </a:custGeom>
            <a:solidFill>
              <a:srgbClr val="07739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3" name="Google Shape;143;p17"/>
            <p:cNvSpPr/>
            <p:nvPr/>
          </p:nvSpPr>
          <p:spPr>
            <a:xfrm>
              <a:off x="12595108" y="8704166"/>
              <a:ext cx="405475" cy="323401"/>
            </a:xfrm>
            <a:custGeom>
              <a:rect b="b" l="l" r="r" t="t"/>
              <a:pathLst>
                <a:path extrusionOk="0" h="4751" w="5862">
                  <a:moveTo>
                    <a:pt x="3469" y="0"/>
                  </a:moveTo>
                  <a:lnTo>
                    <a:pt x="5861" y="1379"/>
                  </a:lnTo>
                  <a:lnTo>
                    <a:pt x="0" y="4750"/>
                  </a:lnTo>
                  <a:lnTo>
                    <a:pt x="1833" y="2006"/>
                  </a:lnTo>
                  <a:lnTo>
                    <a:pt x="3469" y="0"/>
                  </a:lnTo>
                  <a:close/>
                </a:path>
              </a:pathLst>
            </a:custGeom>
            <a:solidFill>
              <a:srgbClr val="005C9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4" name="Google Shape;144;p17"/>
            <p:cNvSpPr/>
            <p:nvPr/>
          </p:nvSpPr>
          <p:spPr>
            <a:xfrm>
              <a:off x="12428685" y="8704166"/>
              <a:ext cx="406443" cy="323401"/>
            </a:xfrm>
            <a:custGeom>
              <a:rect b="b" l="l" r="r" t="t"/>
              <a:pathLst>
                <a:path extrusionOk="0" h="4751" w="5876">
                  <a:moveTo>
                    <a:pt x="2406" y="4750"/>
                  </a:moveTo>
                  <a:lnTo>
                    <a:pt x="4351" y="2090"/>
                  </a:lnTo>
                  <a:lnTo>
                    <a:pt x="5875" y="0"/>
                  </a:lnTo>
                  <a:lnTo>
                    <a:pt x="1" y="3385"/>
                  </a:lnTo>
                  <a:lnTo>
                    <a:pt x="1078" y="4221"/>
                  </a:lnTo>
                  <a:lnTo>
                    <a:pt x="2406" y="4750"/>
                  </a:lnTo>
                  <a:close/>
                </a:path>
              </a:pathLst>
            </a:custGeom>
            <a:solidFill>
              <a:srgbClr val="00507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5" name="Google Shape;145;p17"/>
            <p:cNvSpPr/>
            <p:nvPr/>
          </p:nvSpPr>
          <p:spPr>
            <a:xfrm>
              <a:off x="12428685" y="8934582"/>
              <a:ext cx="166492" cy="792675"/>
            </a:xfrm>
            <a:custGeom>
              <a:rect b="b" l="l" r="r" t="t"/>
              <a:pathLst>
                <a:path extrusionOk="0" h="11645" w="2407">
                  <a:moveTo>
                    <a:pt x="1" y="10279"/>
                  </a:moveTo>
                  <a:lnTo>
                    <a:pt x="1" y="0"/>
                  </a:lnTo>
                  <a:lnTo>
                    <a:pt x="1259" y="4583"/>
                  </a:lnTo>
                  <a:lnTo>
                    <a:pt x="2406" y="11644"/>
                  </a:lnTo>
                  <a:lnTo>
                    <a:pt x="1" y="10279"/>
                  </a:lnTo>
                  <a:close/>
                </a:path>
              </a:pathLst>
            </a:custGeom>
            <a:solidFill>
              <a:srgbClr val="00456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 name="Google Shape;146;p17"/>
            <p:cNvSpPr/>
            <p:nvPr/>
          </p:nvSpPr>
          <p:spPr>
            <a:xfrm>
              <a:off x="12428685" y="8934582"/>
              <a:ext cx="177144" cy="792675"/>
            </a:xfrm>
            <a:custGeom>
              <a:rect b="b" l="l" r="r" t="t"/>
              <a:pathLst>
                <a:path extrusionOk="0" h="11645" w="2561">
                  <a:moveTo>
                    <a:pt x="2406" y="11644"/>
                  </a:moveTo>
                  <a:lnTo>
                    <a:pt x="938" y="4499"/>
                  </a:lnTo>
                  <a:lnTo>
                    <a:pt x="1" y="0"/>
                  </a:lnTo>
                  <a:lnTo>
                    <a:pt x="2406" y="1365"/>
                  </a:lnTo>
                  <a:lnTo>
                    <a:pt x="2406" y="5363"/>
                  </a:lnTo>
                  <a:lnTo>
                    <a:pt x="2560" y="6783"/>
                  </a:lnTo>
                  <a:lnTo>
                    <a:pt x="2406" y="8107"/>
                  </a:lnTo>
                  <a:lnTo>
                    <a:pt x="2406" y="11644"/>
                  </a:lnTo>
                  <a:close/>
                </a:path>
              </a:pathLst>
            </a:custGeom>
            <a:solidFill>
              <a:srgbClr val="003A5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7" name="Google Shape;147;p17"/>
            <p:cNvSpPr/>
            <p:nvPr/>
          </p:nvSpPr>
          <p:spPr>
            <a:xfrm>
              <a:off x="12595108" y="9299574"/>
              <a:ext cx="452856" cy="443816"/>
            </a:xfrm>
            <a:custGeom>
              <a:rect b="b" l="l" r="r" t="t"/>
              <a:pathLst>
                <a:path extrusionOk="0" h="6520" w="6547">
                  <a:moveTo>
                    <a:pt x="6546" y="6519"/>
                  </a:moveTo>
                  <a:lnTo>
                    <a:pt x="0" y="2745"/>
                  </a:lnTo>
                  <a:lnTo>
                    <a:pt x="0" y="1310"/>
                  </a:lnTo>
                  <a:lnTo>
                    <a:pt x="0" y="1"/>
                  </a:lnTo>
                  <a:lnTo>
                    <a:pt x="2840" y="2466"/>
                  </a:lnTo>
                  <a:lnTo>
                    <a:pt x="6546" y="6519"/>
                  </a:lnTo>
                  <a:close/>
                </a:path>
              </a:pathLst>
            </a:custGeom>
            <a:solidFill>
              <a:srgbClr val="00324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8" name="Google Shape;148;p17"/>
            <p:cNvSpPr/>
            <p:nvPr/>
          </p:nvSpPr>
          <p:spPr>
            <a:xfrm>
              <a:off x="12595108" y="9299574"/>
              <a:ext cx="462540" cy="443816"/>
            </a:xfrm>
            <a:custGeom>
              <a:rect b="b" l="l" r="r" t="t"/>
              <a:pathLst>
                <a:path extrusionOk="0" h="6520" w="6687">
                  <a:moveTo>
                    <a:pt x="6546" y="3761"/>
                  </a:moveTo>
                  <a:lnTo>
                    <a:pt x="6686" y="4806"/>
                  </a:lnTo>
                  <a:lnTo>
                    <a:pt x="6546" y="6519"/>
                  </a:lnTo>
                  <a:lnTo>
                    <a:pt x="0" y="1"/>
                  </a:lnTo>
                  <a:lnTo>
                    <a:pt x="6546" y="3761"/>
                  </a:lnTo>
                  <a:close/>
                </a:path>
              </a:pathLst>
            </a:custGeom>
            <a:solidFill>
              <a:srgbClr val="002A3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9" name="Google Shape;149;p17"/>
            <p:cNvSpPr/>
            <p:nvPr/>
          </p:nvSpPr>
          <p:spPr>
            <a:xfrm>
              <a:off x="13047894" y="9555585"/>
              <a:ext cx="192569" cy="187805"/>
            </a:xfrm>
            <a:custGeom>
              <a:rect b="b" l="l" r="r" t="t"/>
              <a:pathLst>
                <a:path extrusionOk="0" h="2759" w="2784">
                  <a:moveTo>
                    <a:pt x="2784" y="1156"/>
                  </a:moveTo>
                  <a:lnTo>
                    <a:pt x="0" y="2758"/>
                  </a:lnTo>
                  <a:lnTo>
                    <a:pt x="0" y="0"/>
                  </a:lnTo>
                  <a:lnTo>
                    <a:pt x="1259" y="335"/>
                  </a:lnTo>
                  <a:lnTo>
                    <a:pt x="2784" y="1156"/>
                  </a:lnTo>
                  <a:close/>
                </a:path>
              </a:pathLst>
            </a:custGeom>
            <a:solidFill>
              <a:srgbClr val="00233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0" name="Google Shape;150;p17"/>
            <p:cNvSpPr/>
            <p:nvPr/>
          </p:nvSpPr>
          <p:spPr>
            <a:xfrm>
              <a:off x="13047894" y="9446537"/>
              <a:ext cx="192569" cy="187805"/>
            </a:xfrm>
            <a:custGeom>
              <a:rect b="b" l="l" r="r" t="t"/>
              <a:pathLst>
                <a:path extrusionOk="0" h="2759" w="2784">
                  <a:moveTo>
                    <a:pt x="2784" y="1"/>
                  </a:moveTo>
                  <a:lnTo>
                    <a:pt x="2784" y="2758"/>
                  </a:lnTo>
                  <a:lnTo>
                    <a:pt x="0" y="1602"/>
                  </a:lnTo>
                  <a:lnTo>
                    <a:pt x="2784" y="1"/>
                  </a:lnTo>
                  <a:close/>
                </a:path>
              </a:pathLst>
            </a:custGeom>
            <a:solidFill>
              <a:srgbClr val="00213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1" name="Google Shape;151;p17"/>
            <p:cNvSpPr/>
            <p:nvPr/>
          </p:nvSpPr>
          <p:spPr>
            <a:xfrm>
              <a:off x="13500681" y="9027498"/>
              <a:ext cx="165524" cy="458928"/>
            </a:xfrm>
            <a:custGeom>
              <a:rect b="b" l="l" r="r" t="t"/>
              <a:pathLst>
                <a:path extrusionOk="0" h="6742" w="2393">
                  <a:moveTo>
                    <a:pt x="2392" y="5377"/>
                  </a:moveTo>
                  <a:lnTo>
                    <a:pt x="1" y="6742"/>
                  </a:lnTo>
                  <a:lnTo>
                    <a:pt x="1" y="0"/>
                  </a:lnTo>
                  <a:lnTo>
                    <a:pt x="1469" y="2967"/>
                  </a:lnTo>
                  <a:lnTo>
                    <a:pt x="2392" y="5377"/>
                  </a:lnTo>
                  <a:close/>
                </a:path>
              </a:pathLst>
            </a:custGeom>
            <a:solidFill>
              <a:srgbClr val="0B9BC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2" name="Google Shape;152;p17"/>
            <p:cNvSpPr/>
            <p:nvPr/>
          </p:nvSpPr>
          <p:spPr>
            <a:xfrm>
              <a:off x="13500681" y="8934582"/>
              <a:ext cx="165524" cy="458928"/>
            </a:xfrm>
            <a:custGeom>
              <a:rect b="b" l="l" r="r" t="t"/>
              <a:pathLst>
                <a:path extrusionOk="0" h="6742" w="2393">
                  <a:moveTo>
                    <a:pt x="1" y="1365"/>
                  </a:moveTo>
                  <a:lnTo>
                    <a:pt x="1343" y="4388"/>
                  </a:lnTo>
                  <a:lnTo>
                    <a:pt x="2392" y="6742"/>
                  </a:lnTo>
                  <a:lnTo>
                    <a:pt x="2392" y="0"/>
                  </a:lnTo>
                  <a:lnTo>
                    <a:pt x="1120" y="488"/>
                  </a:lnTo>
                  <a:lnTo>
                    <a:pt x="1" y="1365"/>
                  </a:lnTo>
                  <a:close/>
                </a:path>
              </a:pathLst>
            </a:custGeom>
            <a:solidFill>
              <a:srgbClr val="0987B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3" name="Google Shape;153;p17"/>
            <p:cNvSpPr/>
            <p:nvPr/>
          </p:nvSpPr>
          <p:spPr>
            <a:xfrm>
              <a:off x="12882440" y="8677618"/>
              <a:ext cx="783765" cy="349948"/>
            </a:xfrm>
            <a:custGeom>
              <a:rect b="b" l="l" r="r" t="t"/>
              <a:pathLst>
                <a:path extrusionOk="0" h="5141" w="11331">
                  <a:moveTo>
                    <a:pt x="1" y="0"/>
                  </a:moveTo>
                  <a:lnTo>
                    <a:pt x="6952" y="2313"/>
                  </a:lnTo>
                  <a:lnTo>
                    <a:pt x="11330" y="3775"/>
                  </a:lnTo>
                  <a:lnTo>
                    <a:pt x="8939" y="5140"/>
                  </a:lnTo>
                  <a:lnTo>
                    <a:pt x="5470" y="3148"/>
                  </a:lnTo>
                  <a:lnTo>
                    <a:pt x="4155" y="2577"/>
                  </a:lnTo>
                  <a:lnTo>
                    <a:pt x="3078" y="1769"/>
                  </a:lnTo>
                  <a:lnTo>
                    <a:pt x="1" y="0"/>
                  </a:lnTo>
                  <a:close/>
                </a:path>
              </a:pathLst>
            </a:custGeom>
            <a:solidFill>
              <a:srgbClr val="05628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4" name="Google Shape;154;p17"/>
            <p:cNvSpPr/>
            <p:nvPr/>
          </p:nvSpPr>
          <p:spPr>
            <a:xfrm>
              <a:off x="12641521" y="8798034"/>
              <a:ext cx="619279" cy="256079"/>
            </a:xfrm>
            <a:custGeom>
              <a:rect b="b" l="l" r="r" t="t"/>
              <a:pathLst>
                <a:path extrusionOk="0" h="3762" w="8953">
                  <a:moveTo>
                    <a:pt x="1" y="3761"/>
                  </a:moveTo>
                  <a:lnTo>
                    <a:pt x="6561" y="0"/>
                  </a:lnTo>
                  <a:lnTo>
                    <a:pt x="7806" y="725"/>
                  </a:lnTo>
                  <a:lnTo>
                    <a:pt x="8953" y="1379"/>
                  </a:lnTo>
                  <a:lnTo>
                    <a:pt x="5372" y="2605"/>
                  </a:lnTo>
                  <a:lnTo>
                    <a:pt x="1" y="3761"/>
                  </a:lnTo>
                  <a:close/>
                </a:path>
              </a:pathLst>
            </a:custGeom>
            <a:solidFill>
              <a:srgbClr val="04536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5" name="Google Shape;155;p17"/>
            <p:cNvSpPr/>
            <p:nvPr/>
          </p:nvSpPr>
          <p:spPr>
            <a:xfrm>
              <a:off x="12641521" y="8891903"/>
              <a:ext cx="619279" cy="256079"/>
            </a:xfrm>
            <a:custGeom>
              <a:rect b="b" l="l" r="r" t="t"/>
              <a:pathLst>
                <a:path extrusionOk="0" h="3762" w="8953">
                  <a:moveTo>
                    <a:pt x="2393" y="3761"/>
                  </a:moveTo>
                  <a:lnTo>
                    <a:pt x="1413" y="3357"/>
                  </a:lnTo>
                  <a:lnTo>
                    <a:pt x="1" y="2382"/>
                  </a:lnTo>
                  <a:lnTo>
                    <a:pt x="8953" y="0"/>
                  </a:lnTo>
                  <a:lnTo>
                    <a:pt x="2393" y="3761"/>
                  </a:lnTo>
                  <a:close/>
                </a:path>
              </a:pathLst>
            </a:custGeom>
            <a:solidFill>
              <a:srgbClr val="03475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6" name="Google Shape;156;p17"/>
            <p:cNvSpPr/>
            <p:nvPr/>
          </p:nvSpPr>
          <p:spPr>
            <a:xfrm>
              <a:off x="12641521" y="9054045"/>
              <a:ext cx="165524" cy="219049"/>
            </a:xfrm>
            <a:custGeom>
              <a:rect b="b" l="l" r="r" t="t"/>
              <a:pathLst>
                <a:path extrusionOk="0" h="3218" w="2393">
                  <a:moveTo>
                    <a:pt x="1" y="3218"/>
                  </a:moveTo>
                  <a:lnTo>
                    <a:pt x="1" y="0"/>
                  </a:lnTo>
                  <a:lnTo>
                    <a:pt x="2393" y="1379"/>
                  </a:lnTo>
                  <a:lnTo>
                    <a:pt x="1483" y="2312"/>
                  </a:lnTo>
                  <a:lnTo>
                    <a:pt x="1" y="3218"/>
                  </a:lnTo>
                  <a:close/>
                </a:path>
              </a:pathLst>
            </a:custGeom>
            <a:solidFill>
              <a:srgbClr val="023D4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7" name="Google Shape;157;p17"/>
            <p:cNvSpPr/>
            <p:nvPr/>
          </p:nvSpPr>
          <p:spPr>
            <a:xfrm>
              <a:off x="12641521" y="9147914"/>
              <a:ext cx="166492" cy="219049"/>
            </a:xfrm>
            <a:custGeom>
              <a:rect b="b" l="l" r="r" t="t"/>
              <a:pathLst>
                <a:path extrusionOk="0" h="3218" w="2407">
                  <a:moveTo>
                    <a:pt x="2407" y="3218"/>
                  </a:moveTo>
                  <a:lnTo>
                    <a:pt x="1" y="1839"/>
                  </a:lnTo>
                  <a:lnTo>
                    <a:pt x="2393" y="0"/>
                  </a:lnTo>
                  <a:lnTo>
                    <a:pt x="2407" y="3218"/>
                  </a:lnTo>
                  <a:close/>
                </a:path>
              </a:pathLst>
            </a:custGeom>
            <a:solidFill>
              <a:srgbClr val="01344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8" name="Google Shape;158;p17"/>
            <p:cNvSpPr/>
            <p:nvPr/>
          </p:nvSpPr>
          <p:spPr>
            <a:xfrm>
              <a:off x="12641521" y="9566953"/>
              <a:ext cx="406443" cy="229532"/>
            </a:xfrm>
            <a:custGeom>
              <a:rect b="b" l="l" r="r" t="t"/>
              <a:pathLst>
                <a:path extrusionOk="0" h="3372" w="5876">
                  <a:moveTo>
                    <a:pt x="1" y="2758"/>
                  </a:moveTo>
                  <a:lnTo>
                    <a:pt x="1" y="0"/>
                  </a:lnTo>
                  <a:lnTo>
                    <a:pt x="5875" y="3371"/>
                  </a:lnTo>
                  <a:lnTo>
                    <a:pt x="2560" y="3162"/>
                  </a:lnTo>
                  <a:lnTo>
                    <a:pt x="1" y="2758"/>
                  </a:lnTo>
                  <a:close/>
                </a:path>
              </a:pathLst>
            </a:custGeom>
            <a:solidFill>
              <a:srgbClr val="8186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9" name="Google Shape;159;p17"/>
            <p:cNvSpPr/>
            <p:nvPr/>
          </p:nvSpPr>
          <p:spPr>
            <a:xfrm>
              <a:off x="12641521" y="9754690"/>
              <a:ext cx="420000" cy="229464"/>
            </a:xfrm>
            <a:custGeom>
              <a:rect b="b" l="l" r="r" t="t"/>
              <a:pathLst>
                <a:path extrusionOk="0" h="3371" w="6072">
                  <a:moveTo>
                    <a:pt x="5875" y="613"/>
                  </a:moveTo>
                  <a:lnTo>
                    <a:pt x="2574" y="265"/>
                  </a:lnTo>
                  <a:lnTo>
                    <a:pt x="1" y="0"/>
                  </a:lnTo>
                  <a:lnTo>
                    <a:pt x="5875" y="3371"/>
                  </a:lnTo>
                  <a:lnTo>
                    <a:pt x="6071" y="2020"/>
                  </a:lnTo>
                  <a:lnTo>
                    <a:pt x="5875" y="613"/>
                  </a:lnTo>
                  <a:close/>
                </a:path>
              </a:pathLst>
            </a:custGeom>
            <a:solidFill>
              <a:srgbClr val="72778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0" name="Google Shape;160;p17"/>
            <p:cNvSpPr/>
            <p:nvPr/>
          </p:nvSpPr>
          <p:spPr>
            <a:xfrm>
              <a:off x="13047894" y="9446537"/>
              <a:ext cx="618311" cy="537617"/>
            </a:xfrm>
            <a:custGeom>
              <a:rect b="b" l="l" r="r" t="t"/>
              <a:pathLst>
                <a:path extrusionOk="0" h="7898" w="8939">
                  <a:moveTo>
                    <a:pt x="8938" y="2758"/>
                  </a:moveTo>
                  <a:lnTo>
                    <a:pt x="0" y="7898"/>
                  </a:lnTo>
                  <a:lnTo>
                    <a:pt x="3371" y="4527"/>
                  </a:lnTo>
                  <a:lnTo>
                    <a:pt x="8938" y="1"/>
                  </a:lnTo>
                  <a:lnTo>
                    <a:pt x="8938" y="2758"/>
                  </a:lnTo>
                  <a:close/>
                </a:path>
              </a:pathLst>
            </a:custGeom>
            <a:solidFill>
              <a:srgbClr val="6568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1" name="Google Shape;161;p17"/>
            <p:cNvSpPr/>
            <p:nvPr/>
          </p:nvSpPr>
          <p:spPr>
            <a:xfrm>
              <a:off x="13047894" y="9446537"/>
              <a:ext cx="618311" cy="537617"/>
            </a:xfrm>
            <a:custGeom>
              <a:rect b="b" l="l" r="r" t="t"/>
              <a:pathLst>
                <a:path extrusionOk="0" h="7898" w="8939">
                  <a:moveTo>
                    <a:pt x="8938" y="1"/>
                  </a:moveTo>
                  <a:lnTo>
                    <a:pt x="3455" y="4848"/>
                  </a:lnTo>
                  <a:lnTo>
                    <a:pt x="0" y="7898"/>
                  </a:lnTo>
                  <a:lnTo>
                    <a:pt x="0" y="5140"/>
                  </a:lnTo>
                  <a:lnTo>
                    <a:pt x="3469" y="3148"/>
                  </a:lnTo>
                  <a:lnTo>
                    <a:pt x="4630" y="2299"/>
                  </a:lnTo>
                  <a:lnTo>
                    <a:pt x="5861" y="1769"/>
                  </a:lnTo>
                  <a:lnTo>
                    <a:pt x="8938" y="1"/>
                  </a:lnTo>
                  <a:close/>
                </a:path>
              </a:pathLst>
            </a:custGeom>
            <a:solidFill>
              <a:srgbClr val="55596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2" name="Google Shape;162;p17"/>
            <p:cNvSpPr/>
            <p:nvPr/>
          </p:nvSpPr>
          <p:spPr>
            <a:xfrm>
              <a:off x="13287845" y="9054045"/>
              <a:ext cx="165524" cy="606844"/>
            </a:xfrm>
            <a:custGeom>
              <a:rect b="b" l="l" r="r" t="t"/>
              <a:pathLst>
                <a:path extrusionOk="0" h="8915" w="2393">
                  <a:moveTo>
                    <a:pt x="2392" y="0"/>
                  </a:moveTo>
                  <a:lnTo>
                    <a:pt x="2392" y="7535"/>
                  </a:lnTo>
                  <a:lnTo>
                    <a:pt x="1133" y="8260"/>
                  </a:lnTo>
                  <a:lnTo>
                    <a:pt x="0" y="8914"/>
                  </a:lnTo>
                  <a:lnTo>
                    <a:pt x="728" y="5223"/>
                  </a:lnTo>
                  <a:lnTo>
                    <a:pt x="2392" y="0"/>
                  </a:lnTo>
                  <a:close/>
                </a:path>
              </a:pathLst>
            </a:custGeom>
            <a:solidFill>
              <a:srgbClr val="474A5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3" name="Google Shape;163;p17"/>
            <p:cNvSpPr/>
            <p:nvPr/>
          </p:nvSpPr>
          <p:spPr>
            <a:xfrm>
              <a:off x="13287845" y="9054045"/>
              <a:ext cx="165524" cy="606844"/>
            </a:xfrm>
            <a:custGeom>
              <a:rect b="b" l="l" r="r" t="t"/>
              <a:pathLst>
                <a:path extrusionOk="0" h="8915" w="2393">
                  <a:moveTo>
                    <a:pt x="0" y="1379"/>
                  </a:moveTo>
                  <a:lnTo>
                    <a:pt x="840" y="738"/>
                  </a:lnTo>
                  <a:lnTo>
                    <a:pt x="2392" y="0"/>
                  </a:lnTo>
                  <a:lnTo>
                    <a:pt x="0" y="8914"/>
                  </a:lnTo>
                  <a:lnTo>
                    <a:pt x="0" y="1379"/>
                  </a:lnTo>
                  <a:close/>
                </a:path>
              </a:pathLst>
            </a:custGeom>
            <a:solidFill>
              <a:srgbClr val="3E404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4" name="Google Shape;164;p17"/>
            <p:cNvSpPr/>
            <p:nvPr/>
          </p:nvSpPr>
          <p:spPr>
            <a:xfrm>
              <a:off x="13260731" y="8944997"/>
              <a:ext cx="192638" cy="202985"/>
            </a:xfrm>
            <a:custGeom>
              <a:rect b="b" l="l" r="r" t="t"/>
              <a:pathLst>
                <a:path extrusionOk="0" h="2982" w="2785">
                  <a:moveTo>
                    <a:pt x="1" y="0"/>
                  </a:moveTo>
                  <a:lnTo>
                    <a:pt x="2784" y="1602"/>
                  </a:lnTo>
                  <a:lnTo>
                    <a:pt x="392" y="2981"/>
                  </a:lnTo>
                  <a:lnTo>
                    <a:pt x="43" y="1727"/>
                  </a:lnTo>
                  <a:lnTo>
                    <a:pt x="1" y="0"/>
                  </a:lnTo>
                  <a:close/>
                </a:path>
              </a:pathLst>
            </a:custGeom>
            <a:solidFill>
              <a:srgbClr val="2B2D3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5" name="Google Shape;165;p17"/>
            <p:cNvSpPr/>
            <p:nvPr/>
          </p:nvSpPr>
          <p:spPr>
            <a:xfrm>
              <a:off x="13095276" y="8944997"/>
              <a:ext cx="192638" cy="202985"/>
            </a:xfrm>
            <a:custGeom>
              <a:rect b="b" l="l" r="r" t="t"/>
              <a:pathLst>
                <a:path extrusionOk="0" h="2982" w="2785">
                  <a:moveTo>
                    <a:pt x="1" y="1379"/>
                  </a:moveTo>
                  <a:lnTo>
                    <a:pt x="2393" y="0"/>
                  </a:lnTo>
                  <a:lnTo>
                    <a:pt x="2784" y="2981"/>
                  </a:lnTo>
                  <a:lnTo>
                    <a:pt x="1" y="1379"/>
                  </a:lnTo>
                  <a:close/>
                </a:path>
              </a:pathLst>
            </a:custGeom>
            <a:solidFill>
              <a:srgbClr val="18191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6" name="Google Shape;166;p17"/>
            <p:cNvSpPr/>
            <p:nvPr/>
          </p:nvSpPr>
          <p:spPr>
            <a:xfrm>
              <a:off x="12040429" y="10215458"/>
              <a:ext cx="494496" cy="618212"/>
            </a:xfrm>
            <a:custGeom>
              <a:rect b="b" l="l" r="r" t="t"/>
              <a:pathLst>
                <a:path extrusionOk="0" h="9082" w="7149">
                  <a:moveTo>
                    <a:pt x="1" y="0"/>
                  </a:moveTo>
                  <a:lnTo>
                    <a:pt x="1" y="8761"/>
                  </a:lnTo>
                  <a:lnTo>
                    <a:pt x="952" y="8761"/>
                  </a:lnTo>
                  <a:lnTo>
                    <a:pt x="952" y="2424"/>
                  </a:lnTo>
                  <a:lnTo>
                    <a:pt x="7148" y="9082"/>
                  </a:lnTo>
                  <a:lnTo>
                    <a:pt x="7148" y="335"/>
                  </a:lnTo>
                  <a:lnTo>
                    <a:pt x="6197" y="335"/>
                  </a:lnTo>
                  <a:lnTo>
                    <a:pt x="6197" y="6728"/>
                  </a:lnTo>
                  <a:lnTo>
                    <a:pt x="1"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7" name="Google Shape;167;p17"/>
            <p:cNvSpPr/>
            <p:nvPr/>
          </p:nvSpPr>
          <p:spPr>
            <a:xfrm>
              <a:off x="11613789" y="10238194"/>
              <a:ext cx="308706" cy="573694"/>
            </a:xfrm>
            <a:custGeom>
              <a:rect b="b" l="l" r="r" t="t"/>
              <a:pathLst>
                <a:path extrusionOk="0" h="8428" w="4463">
                  <a:moveTo>
                    <a:pt x="0" y="1"/>
                  </a:moveTo>
                  <a:lnTo>
                    <a:pt x="0" y="8427"/>
                  </a:lnTo>
                  <a:lnTo>
                    <a:pt x="4462" y="8427"/>
                  </a:lnTo>
                  <a:lnTo>
                    <a:pt x="4462" y="7494"/>
                  </a:lnTo>
                  <a:lnTo>
                    <a:pt x="1008" y="7494"/>
                  </a:lnTo>
                  <a:lnTo>
                    <a:pt x="1008" y="4263"/>
                  </a:lnTo>
                  <a:lnTo>
                    <a:pt x="4462" y="4263"/>
                  </a:lnTo>
                  <a:lnTo>
                    <a:pt x="4462" y="3329"/>
                  </a:lnTo>
                  <a:lnTo>
                    <a:pt x="1008" y="3329"/>
                  </a:lnTo>
                  <a:lnTo>
                    <a:pt x="1008" y="920"/>
                  </a:lnTo>
                  <a:lnTo>
                    <a:pt x="4462" y="920"/>
                  </a:lnTo>
                  <a:lnTo>
                    <a:pt x="4462"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8" name="Google Shape;168;p17"/>
            <p:cNvSpPr/>
            <p:nvPr/>
          </p:nvSpPr>
          <p:spPr>
            <a:xfrm>
              <a:off x="11135824" y="10238194"/>
              <a:ext cx="400633" cy="573694"/>
            </a:xfrm>
            <a:custGeom>
              <a:rect b="b" l="l" r="r" t="t"/>
              <a:pathLst>
                <a:path extrusionOk="0" h="8428" w="5792">
                  <a:moveTo>
                    <a:pt x="1" y="1"/>
                  </a:moveTo>
                  <a:lnTo>
                    <a:pt x="1" y="948"/>
                  </a:lnTo>
                  <a:lnTo>
                    <a:pt x="2392" y="948"/>
                  </a:lnTo>
                  <a:lnTo>
                    <a:pt x="2392" y="8427"/>
                  </a:lnTo>
                  <a:lnTo>
                    <a:pt x="3414" y="8427"/>
                  </a:lnTo>
                  <a:lnTo>
                    <a:pt x="3414" y="948"/>
                  </a:lnTo>
                  <a:lnTo>
                    <a:pt x="5791" y="948"/>
                  </a:lnTo>
                  <a:lnTo>
                    <a:pt x="5791"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69" name="Google Shape;169;p17"/>
            <p:cNvSpPr/>
            <p:nvPr/>
          </p:nvSpPr>
          <p:spPr>
            <a:xfrm>
              <a:off x="14456330" y="10238194"/>
              <a:ext cx="543815" cy="572741"/>
            </a:xfrm>
            <a:custGeom>
              <a:rect b="b" l="l" r="r" t="t"/>
              <a:pathLst>
                <a:path extrusionOk="0" h="8414" w="7862">
                  <a:moveTo>
                    <a:pt x="1" y="1"/>
                  </a:moveTo>
                  <a:lnTo>
                    <a:pt x="3623" y="5084"/>
                  </a:lnTo>
                  <a:lnTo>
                    <a:pt x="3623" y="8413"/>
                  </a:lnTo>
                  <a:lnTo>
                    <a:pt x="4253" y="8413"/>
                  </a:lnTo>
                  <a:lnTo>
                    <a:pt x="4253" y="5071"/>
                  </a:lnTo>
                  <a:lnTo>
                    <a:pt x="7862" y="1"/>
                  </a:lnTo>
                  <a:lnTo>
                    <a:pt x="7120" y="1"/>
                  </a:lnTo>
                  <a:lnTo>
                    <a:pt x="3945" y="4527"/>
                  </a:lnTo>
                  <a:lnTo>
                    <a:pt x="784"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0" name="Google Shape;170;p17"/>
            <p:cNvSpPr/>
            <p:nvPr/>
          </p:nvSpPr>
          <p:spPr>
            <a:xfrm>
              <a:off x="13933889" y="10238194"/>
              <a:ext cx="450919" cy="572741"/>
            </a:xfrm>
            <a:custGeom>
              <a:rect b="b" l="l" r="r" t="t"/>
              <a:pathLst>
                <a:path extrusionOk="0" h="8414" w="6519">
                  <a:moveTo>
                    <a:pt x="0" y="1"/>
                  </a:moveTo>
                  <a:lnTo>
                    <a:pt x="0" y="586"/>
                  </a:lnTo>
                  <a:lnTo>
                    <a:pt x="2938" y="586"/>
                  </a:lnTo>
                  <a:lnTo>
                    <a:pt x="2938" y="8413"/>
                  </a:lnTo>
                  <a:lnTo>
                    <a:pt x="3567" y="8413"/>
                  </a:lnTo>
                  <a:lnTo>
                    <a:pt x="3567" y="586"/>
                  </a:lnTo>
                  <a:lnTo>
                    <a:pt x="6519" y="586"/>
                  </a:lnTo>
                  <a:lnTo>
                    <a:pt x="6519"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1" name="Google Shape;171;p17"/>
            <p:cNvSpPr/>
            <p:nvPr/>
          </p:nvSpPr>
          <p:spPr>
            <a:xfrm>
              <a:off x="13427841" y="10238194"/>
              <a:ext cx="411285" cy="572741"/>
            </a:xfrm>
            <a:custGeom>
              <a:rect b="b" l="l" r="r" t="t"/>
              <a:pathLst>
                <a:path extrusionOk="0" h="8414" w="5946">
                  <a:moveTo>
                    <a:pt x="1" y="1"/>
                  </a:moveTo>
                  <a:lnTo>
                    <a:pt x="1" y="8413"/>
                  </a:lnTo>
                  <a:lnTo>
                    <a:pt x="630" y="8413"/>
                  </a:lnTo>
                  <a:lnTo>
                    <a:pt x="630" y="4611"/>
                  </a:lnTo>
                  <a:lnTo>
                    <a:pt x="5400" y="4611"/>
                  </a:lnTo>
                  <a:lnTo>
                    <a:pt x="5400" y="4026"/>
                  </a:lnTo>
                  <a:lnTo>
                    <a:pt x="630" y="4026"/>
                  </a:lnTo>
                  <a:lnTo>
                    <a:pt x="630" y="586"/>
                  </a:lnTo>
                  <a:lnTo>
                    <a:pt x="5946" y="586"/>
                  </a:lnTo>
                  <a:lnTo>
                    <a:pt x="5946"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2" name="Google Shape;172;p17"/>
            <p:cNvSpPr/>
            <p:nvPr/>
          </p:nvSpPr>
          <p:spPr>
            <a:xfrm>
              <a:off x="13204353" y="10238194"/>
              <a:ext cx="43646" cy="572741"/>
            </a:xfrm>
            <a:custGeom>
              <a:rect b="b" l="l" r="r" t="t"/>
              <a:pathLst>
                <a:path extrusionOk="0" h="8414" w="631">
                  <a:moveTo>
                    <a:pt x="1" y="1"/>
                  </a:moveTo>
                  <a:lnTo>
                    <a:pt x="1" y="8413"/>
                  </a:lnTo>
                  <a:lnTo>
                    <a:pt x="630" y="8413"/>
                  </a:lnTo>
                  <a:lnTo>
                    <a:pt x="630" y="1"/>
                  </a:lnTo>
                  <a:lnTo>
                    <a:pt x="1"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3" name="Google Shape;173;p17"/>
            <p:cNvSpPr/>
            <p:nvPr/>
          </p:nvSpPr>
          <p:spPr>
            <a:xfrm>
              <a:off x="12650924" y="10238194"/>
              <a:ext cx="412253" cy="572741"/>
            </a:xfrm>
            <a:custGeom>
              <a:rect b="b" l="l" r="r" t="t"/>
              <a:pathLst>
                <a:path extrusionOk="0" h="8414" w="5960">
                  <a:moveTo>
                    <a:pt x="1" y="1"/>
                  </a:moveTo>
                  <a:lnTo>
                    <a:pt x="1" y="8413"/>
                  </a:lnTo>
                  <a:lnTo>
                    <a:pt x="630" y="8413"/>
                  </a:lnTo>
                  <a:lnTo>
                    <a:pt x="630" y="4611"/>
                  </a:lnTo>
                  <a:lnTo>
                    <a:pt x="5414" y="4611"/>
                  </a:lnTo>
                  <a:lnTo>
                    <a:pt x="5414" y="4026"/>
                  </a:lnTo>
                  <a:lnTo>
                    <a:pt x="630" y="4026"/>
                  </a:lnTo>
                  <a:lnTo>
                    <a:pt x="630" y="586"/>
                  </a:lnTo>
                  <a:lnTo>
                    <a:pt x="5960" y="586"/>
                  </a:lnTo>
                  <a:lnTo>
                    <a:pt x="5960"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4">
    <p:spTree>
      <p:nvGrpSpPr>
        <p:cNvPr id="174" name="Shape 174"/>
        <p:cNvGrpSpPr/>
        <p:nvPr/>
      </p:nvGrpSpPr>
      <p:grpSpPr>
        <a:xfrm>
          <a:off x="0" y="0"/>
          <a:ext cx="0" cy="0"/>
          <a:chOff x="0" y="0"/>
          <a:chExt cx="0" cy="0"/>
        </a:xfrm>
      </p:grpSpPr>
      <p:sp>
        <p:nvSpPr>
          <p:cNvPr id="175" name="Google Shape;175;p18"/>
          <p:cNvSpPr/>
          <p:nvPr/>
        </p:nvSpPr>
        <p:spPr>
          <a:xfrm>
            <a:off x="-87" y="-50"/>
            <a:ext cx="9144000" cy="514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76" name="Shape 176"/>
        <p:cNvGrpSpPr/>
        <p:nvPr/>
      </p:nvGrpSpPr>
      <p:grpSpPr>
        <a:xfrm>
          <a:off x="0" y="0"/>
          <a:ext cx="0" cy="0"/>
          <a:chOff x="0" y="0"/>
          <a:chExt cx="0" cy="0"/>
        </a:xfrm>
      </p:grpSpPr>
      <p:sp>
        <p:nvSpPr>
          <p:cNvPr id="177" name="Google Shape;177;p19"/>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txBox="1"/>
          <p:nvPr>
            <p:ph type="ctrTitle"/>
          </p:nvPr>
        </p:nvSpPr>
        <p:spPr>
          <a:xfrm>
            <a:off x="390525" y="1819275"/>
            <a:ext cx="8222100" cy="933600"/>
          </a:xfrm>
          <a:prstGeom prst="rect">
            <a:avLst/>
          </a:prstGeom>
        </p:spPr>
        <p:txBody>
          <a:bodyPr anchorCtr="0" anchor="t"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80" name="Google Shape;180;p19"/>
          <p:cNvSpPr txBox="1"/>
          <p:nvPr>
            <p:ph idx="1" type="subTitle"/>
          </p:nvPr>
        </p:nvSpPr>
        <p:spPr>
          <a:xfrm>
            <a:off x="390525" y="2789130"/>
            <a:ext cx="8222100" cy="432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1600"/>
              </a:spcBef>
              <a:spcAft>
                <a:spcPts val="0"/>
              </a:spcAft>
              <a:buClr>
                <a:schemeClr val="lt1"/>
              </a:buClr>
              <a:buSzPts val="1800"/>
              <a:buNone/>
              <a:defRPr sz="1800">
                <a:solidFill>
                  <a:schemeClr val="lt1"/>
                </a:solidFill>
              </a:defRPr>
            </a:lvl2pPr>
            <a:lvl3pPr lvl="2" rtl="0">
              <a:lnSpc>
                <a:spcPct val="100000"/>
              </a:lnSpc>
              <a:spcBef>
                <a:spcPts val="1600"/>
              </a:spcBef>
              <a:spcAft>
                <a:spcPts val="0"/>
              </a:spcAft>
              <a:buClr>
                <a:schemeClr val="lt1"/>
              </a:buClr>
              <a:buSzPts val="1800"/>
              <a:buNone/>
              <a:defRPr sz="1800">
                <a:solidFill>
                  <a:schemeClr val="lt1"/>
                </a:solidFill>
              </a:defRPr>
            </a:lvl3pPr>
            <a:lvl4pPr lvl="3" rtl="0">
              <a:lnSpc>
                <a:spcPct val="100000"/>
              </a:lnSpc>
              <a:spcBef>
                <a:spcPts val="1600"/>
              </a:spcBef>
              <a:spcAft>
                <a:spcPts val="0"/>
              </a:spcAft>
              <a:buClr>
                <a:schemeClr val="lt1"/>
              </a:buClr>
              <a:buSzPts val="1800"/>
              <a:buNone/>
              <a:defRPr sz="1800">
                <a:solidFill>
                  <a:schemeClr val="lt1"/>
                </a:solidFill>
              </a:defRPr>
            </a:lvl4pPr>
            <a:lvl5pPr lvl="4" rtl="0">
              <a:lnSpc>
                <a:spcPct val="100000"/>
              </a:lnSpc>
              <a:spcBef>
                <a:spcPts val="1600"/>
              </a:spcBef>
              <a:spcAft>
                <a:spcPts val="0"/>
              </a:spcAft>
              <a:buClr>
                <a:schemeClr val="lt1"/>
              </a:buClr>
              <a:buSzPts val="1800"/>
              <a:buNone/>
              <a:defRPr sz="1800">
                <a:solidFill>
                  <a:schemeClr val="lt1"/>
                </a:solidFill>
              </a:defRPr>
            </a:lvl5pPr>
            <a:lvl6pPr lvl="5" rtl="0">
              <a:lnSpc>
                <a:spcPct val="100000"/>
              </a:lnSpc>
              <a:spcBef>
                <a:spcPts val="1600"/>
              </a:spcBef>
              <a:spcAft>
                <a:spcPts val="0"/>
              </a:spcAft>
              <a:buClr>
                <a:schemeClr val="lt1"/>
              </a:buClr>
              <a:buSzPts val="1800"/>
              <a:buNone/>
              <a:defRPr sz="1800">
                <a:solidFill>
                  <a:schemeClr val="lt1"/>
                </a:solidFill>
              </a:defRPr>
            </a:lvl6pPr>
            <a:lvl7pPr lvl="6" rtl="0">
              <a:lnSpc>
                <a:spcPct val="100000"/>
              </a:lnSpc>
              <a:spcBef>
                <a:spcPts val="1600"/>
              </a:spcBef>
              <a:spcAft>
                <a:spcPts val="0"/>
              </a:spcAft>
              <a:buClr>
                <a:schemeClr val="lt1"/>
              </a:buClr>
              <a:buSzPts val="1800"/>
              <a:buNone/>
              <a:defRPr sz="1800">
                <a:solidFill>
                  <a:schemeClr val="lt1"/>
                </a:solidFill>
              </a:defRPr>
            </a:lvl7pPr>
            <a:lvl8pPr lvl="7" rtl="0">
              <a:lnSpc>
                <a:spcPct val="100000"/>
              </a:lnSpc>
              <a:spcBef>
                <a:spcPts val="1600"/>
              </a:spcBef>
              <a:spcAft>
                <a:spcPts val="0"/>
              </a:spcAft>
              <a:buClr>
                <a:schemeClr val="lt1"/>
              </a:buClr>
              <a:buSzPts val="1800"/>
              <a:buNone/>
              <a:defRPr sz="1800">
                <a:solidFill>
                  <a:schemeClr val="lt1"/>
                </a:solidFill>
              </a:defRPr>
            </a:lvl8pPr>
            <a:lvl9pPr lvl="8" rtl="0">
              <a:lnSpc>
                <a:spcPct val="100000"/>
              </a:lnSpc>
              <a:spcBef>
                <a:spcPts val="1600"/>
              </a:spcBef>
              <a:spcAft>
                <a:spcPts val="0"/>
              </a:spcAft>
              <a:buClr>
                <a:schemeClr val="lt1"/>
              </a:buClr>
              <a:buSzPts val="1800"/>
              <a:buNone/>
              <a:defRPr sz="1800">
                <a:solidFill>
                  <a:schemeClr val="lt1"/>
                </a:solidFill>
              </a:defRPr>
            </a:lvl9pPr>
          </a:lstStyle>
          <a:p/>
        </p:txBody>
      </p:sp>
      <p:sp>
        <p:nvSpPr>
          <p:cNvPr id="181" name="Google Shape;181;p19"/>
          <p:cNvSpPr txBox="1"/>
          <p:nvPr>
            <p:ph idx="12" type="sldNum"/>
          </p:nvPr>
        </p:nvSpPr>
        <p:spPr>
          <a:xfrm>
            <a:off x="8523541" y="4695623"/>
            <a:ext cx="548700" cy="393600"/>
          </a:xfrm>
          <a:prstGeom prst="rect">
            <a:avLst/>
          </a:prstGeom>
        </p:spPr>
        <p:txBody>
          <a:bodyPr anchorCtr="0" anchor="ctr" bIns="91425" lIns="0" spcFirstLastPara="1" rIns="0"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82" name="Shape 182"/>
        <p:cNvGrpSpPr/>
        <p:nvPr/>
      </p:nvGrpSpPr>
      <p:grpSpPr>
        <a:xfrm>
          <a:off x="0" y="0"/>
          <a:ext cx="0" cy="0"/>
          <a:chOff x="0" y="0"/>
          <a:chExt cx="0" cy="0"/>
        </a:xfrm>
      </p:grpSpPr>
      <p:sp>
        <p:nvSpPr>
          <p:cNvPr id="183" name="Google Shape;183;p20"/>
          <p:cNvSpPr/>
          <p:nvPr>
            <p:ph idx="2" type="pic"/>
          </p:nvPr>
        </p:nvSpPr>
        <p:spPr>
          <a:xfrm>
            <a:off x="5675242" y="0"/>
            <a:ext cx="3468900" cy="51435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TITLE_2">
    <p:bg>
      <p:bgPr>
        <a:solidFill>
          <a:schemeClr val="lt1"/>
        </a:solidFill>
      </p:bgPr>
    </p:bg>
    <p:spTree>
      <p:nvGrpSpPr>
        <p:cNvPr id="18" name="Shape 18"/>
        <p:cNvGrpSpPr/>
        <p:nvPr/>
      </p:nvGrpSpPr>
      <p:grpSpPr>
        <a:xfrm>
          <a:off x="0" y="0"/>
          <a:ext cx="0" cy="0"/>
          <a:chOff x="0" y="0"/>
          <a:chExt cx="0" cy="0"/>
        </a:xfrm>
      </p:grpSpPr>
      <p:pic>
        <p:nvPicPr>
          <p:cNvPr id="19" name="Google Shape;19;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 name="Google Shape;20;p3"/>
          <p:cNvSpPr txBox="1"/>
          <p:nvPr>
            <p:ph type="ctrTitle"/>
          </p:nvPr>
        </p:nvSpPr>
        <p:spPr>
          <a:xfrm>
            <a:off x="648300" y="1882663"/>
            <a:ext cx="7847700" cy="161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4400"/>
              <a:buNone/>
              <a:defRPr sz="4400">
                <a:solidFill>
                  <a:schemeClr val="lt1"/>
                </a:solidFill>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1" name="Google Shape;21;p3"/>
          <p:cNvSpPr txBox="1"/>
          <p:nvPr>
            <p:ph idx="1" type="subTitle"/>
          </p:nvPr>
        </p:nvSpPr>
        <p:spPr>
          <a:xfrm>
            <a:off x="648300" y="1492600"/>
            <a:ext cx="7847700" cy="448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accent2"/>
              </a:buClr>
              <a:buSzPts val="1800"/>
              <a:buNone/>
              <a:defRPr sz="1800">
                <a:solidFill>
                  <a:schemeClr val="accent2"/>
                </a:solidFill>
              </a:defRPr>
            </a:lvl2pPr>
            <a:lvl3pPr lvl="2" rtl="0" algn="ctr">
              <a:lnSpc>
                <a:spcPct val="100000"/>
              </a:lnSpc>
              <a:spcBef>
                <a:spcPts val="0"/>
              </a:spcBef>
              <a:spcAft>
                <a:spcPts val="0"/>
              </a:spcAft>
              <a:buClr>
                <a:schemeClr val="accent2"/>
              </a:buClr>
              <a:buSzPts val="1800"/>
              <a:buNone/>
              <a:defRPr sz="1800">
                <a:solidFill>
                  <a:schemeClr val="accent2"/>
                </a:solidFill>
              </a:defRPr>
            </a:lvl3pPr>
            <a:lvl4pPr lvl="3" rtl="0" algn="ctr">
              <a:lnSpc>
                <a:spcPct val="100000"/>
              </a:lnSpc>
              <a:spcBef>
                <a:spcPts val="0"/>
              </a:spcBef>
              <a:spcAft>
                <a:spcPts val="0"/>
              </a:spcAft>
              <a:buClr>
                <a:schemeClr val="accent2"/>
              </a:buClr>
              <a:buSzPts val="1800"/>
              <a:buNone/>
              <a:defRPr sz="1800">
                <a:solidFill>
                  <a:schemeClr val="accent2"/>
                </a:solidFill>
              </a:defRPr>
            </a:lvl4pPr>
            <a:lvl5pPr lvl="4" rtl="0" algn="ctr">
              <a:lnSpc>
                <a:spcPct val="100000"/>
              </a:lnSpc>
              <a:spcBef>
                <a:spcPts val="0"/>
              </a:spcBef>
              <a:spcAft>
                <a:spcPts val="0"/>
              </a:spcAft>
              <a:buClr>
                <a:schemeClr val="accent2"/>
              </a:buClr>
              <a:buSzPts val="1800"/>
              <a:buNone/>
              <a:defRPr sz="1800">
                <a:solidFill>
                  <a:schemeClr val="accent2"/>
                </a:solidFill>
              </a:defRPr>
            </a:lvl5pPr>
            <a:lvl6pPr lvl="5" rtl="0" algn="ctr">
              <a:lnSpc>
                <a:spcPct val="100000"/>
              </a:lnSpc>
              <a:spcBef>
                <a:spcPts val="0"/>
              </a:spcBef>
              <a:spcAft>
                <a:spcPts val="0"/>
              </a:spcAft>
              <a:buClr>
                <a:schemeClr val="accent2"/>
              </a:buClr>
              <a:buSzPts val="1800"/>
              <a:buNone/>
              <a:defRPr sz="1800">
                <a:solidFill>
                  <a:schemeClr val="accent2"/>
                </a:solidFill>
              </a:defRPr>
            </a:lvl6pPr>
            <a:lvl7pPr lvl="6" rtl="0" algn="ctr">
              <a:lnSpc>
                <a:spcPct val="100000"/>
              </a:lnSpc>
              <a:spcBef>
                <a:spcPts val="0"/>
              </a:spcBef>
              <a:spcAft>
                <a:spcPts val="0"/>
              </a:spcAft>
              <a:buClr>
                <a:schemeClr val="accent2"/>
              </a:buClr>
              <a:buSzPts val="1800"/>
              <a:buNone/>
              <a:defRPr sz="1800">
                <a:solidFill>
                  <a:schemeClr val="accent2"/>
                </a:solidFill>
              </a:defRPr>
            </a:lvl7pPr>
            <a:lvl8pPr lvl="7" rtl="0" algn="ctr">
              <a:lnSpc>
                <a:spcPct val="100000"/>
              </a:lnSpc>
              <a:spcBef>
                <a:spcPts val="0"/>
              </a:spcBef>
              <a:spcAft>
                <a:spcPts val="0"/>
              </a:spcAft>
              <a:buClr>
                <a:schemeClr val="accent2"/>
              </a:buClr>
              <a:buSzPts val="1800"/>
              <a:buNone/>
              <a:defRPr sz="1800">
                <a:solidFill>
                  <a:schemeClr val="accent2"/>
                </a:solidFill>
              </a:defRPr>
            </a:lvl8pPr>
            <a:lvl9pPr lvl="8" rtl="0" algn="ctr">
              <a:lnSpc>
                <a:spcPct val="100000"/>
              </a:lnSpc>
              <a:spcBef>
                <a:spcPts val="0"/>
              </a:spcBef>
              <a:spcAft>
                <a:spcPts val="0"/>
              </a:spcAft>
              <a:buClr>
                <a:schemeClr val="accent2"/>
              </a:buClr>
              <a:buSzPts val="1800"/>
              <a:buNone/>
              <a:defRPr sz="1800">
                <a:solidFill>
                  <a:schemeClr val="accent2"/>
                </a:solidFill>
              </a:defRPr>
            </a:lvl9pPr>
          </a:lstStyle>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184" name="Shape 184"/>
        <p:cNvGrpSpPr/>
        <p:nvPr/>
      </p:nvGrpSpPr>
      <p:grpSpPr>
        <a:xfrm>
          <a:off x="0" y="0"/>
          <a:ext cx="0" cy="0"/>
          <a:chOff x="0" y="0"/>
          <a:chExt cx="0" cy="0"/>
        </a:xfrm>
      </p:grpSpPr>
      <p:sp>
        <p:nvSpPr>
          <p:cNvPr id="185" name="Google Shape;185;p21"/>
          <p:cNvSpPr/>
          <p:nvPr>
            <p:ph idx="2" type="pic"/>
          </p:nvPr>
        </p:nvSpPr>
        <p:spPr>
          <a:xfrm>
            <a:off x="765314" y="761952"/>
            <a:ext cx="2594100" cy="3624000"/>
          </a:xfrm>
          <a:prstGeom prst="rect">
            <a:avLst/>
          </a:prstGeom>
          <a:solidFill>
            <a:srgbClr val="F2F2F2"/>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186" name="Shape 186"/>
        <p:cNvGrpSpPr/>
        <p:nvPr/>
      </p:nvGrpSpPr>
      <p:grpSpPr>
        <a:xfrm>
          <a:off x="0" y="0"/>
          <a:ext cx="0" cy="0"/>
          <a:chOff x="0" y="0"/>
          <a:chExt cx="0" cy="0"/>
        </a:xfrm>
      </p:grpSpPr>
      <p:sp>
        <p:nvSpPr>
          <p:cNvPr id="187" name="Google Shape;187;p22"/>
          <p:cNvSpPr/>
          <p:nvPr>
            <p:ph idx="2" type="pic"/>
          </p:nvPr>
        </p:nvSpPr>
        <p:spPr>
          <a:xfrm>
            <a:off x="392597" y="808986"/>
            <a:ext cx="4124700" cy="3534600"/>
          </a:xfrm>
          <a:prstGeom prst="rect">
            <a:avLst/>
          </a:prstGeom>
          <a:solidFill>
            <a:srgbClr val="F2F2F2"/>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188" name="Shape 188"/>
        <p:cNvGrpSpPr/>
        <p:nvPr/>
      </p:nvGrpSpPr>
      <p:grpSpPr>
        <a:xfrm>
          <a:off x="0" y="0"/>
          <a:ext cx="0" cy="0"/>
          <a:chOff x="0" y="0"/>
          <a:chExt cx="0" cy="0"/>
        </a:xfrm>
      </p:grpSpPr>
      <p:sp>
        <p:nvSpPr>
          <p:cNvPr id="189" name="Google Shape;189;p23"/>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0" name="Google Shape;190;p23"/>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191" name="Google Shape;191;p23"/>
          <p:cNvSpPr txBox="1"/>
          <p:nvPr>
            <p:ph idx="12" type="sldNum"/>
          </p:nvPr>
        </p:nvSpPr>
        <p:spPr>
          <a:xfrm>
            <a:off x="8472458" y="4663217"/>
            <a:ext cx="548700" cy="393600"/>
          </a:xfrm>
          <a:prstGeom prst="rect">
            <a:avLst/>
          </a:prstGeom>
        </p:spPr>
        <p:txBody>
          <a:bodyPr anchorCtr="0" anchor="ctr" bIns="91425" lIns="0" spcFirstLastPara="1" rIns="0"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192" name="Shape 192"/>
        <p:cNvGrpSpPr/>
        <p:nvPr/>
      </p:nvGrpSpPr>
      <p:grpSpPr>
        <a:xfrm>
          <a:off x="0" y="0"/>
          <a:ext cx="0" cy="0"/>
          <a:chOff x="0" y="0"/>
          <a:chExt cx="0" cy="0"/>
        </a:xfrm>
      </p:grpSpPr>
      <p:sp>
        <p:nvSpPr>
          <p:cNvPr id="193" name="Google Shape;193;p2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4" name="Google Shape;194;p2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195" name="Google Shape;195;p24"/>
          <p:cNvSpPr txBox="1"/>
          <p:nvPr>
            <p:ph idx="12" type="sldNum"/>
          </p:nvPr>
        </p:nvSpPr>
        <p:spPr>
          <a:xfrm>
            <a:off x="8472458" y="4663217"/>
            <a:ext cx="548700" cy="393600"/>
          </a:xfrm>
          <a:prstGeom prst="rect">
            <a:avLst/>
          </a:prstGeom>
        </p:spPr>
        <p:txBody>
          <a:bodyPr anchorCtr="0" anchor="ctr" bIns="91425" lIns="0" spcFirstLastPara="1" rIns="0"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6">
  <p:cSld name="TITLE_6">
    <p:spTree>
      <p:nvGrpSpPr>
        <p:cNvPr id="196" name="Shape 196"/>
        <p:cNvGrpSpPr/>
        <p:nvPr/>
      </p:nvGrpSpPr>
      <p:grpSpPr>
        <a:xfrm>
          <a:off x="0" y="0"/>
          <a:ext cx="0" cy="0"/>
          <a:chOff x="0" y="0"/>
          <a:chExt cx="0" cy="0"/>
        </a:xfrm>
      </p:grpSpPr>
      <p:sp>
        <p:nvSpPr>
          <p:cNvPr id="197" name="Google Shape;197;p25"/>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8" name="Google Shape;198;p25"/>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199" name="Google Shape;199;p25"/>
          <p:cNvSpPr txBox="1"/>
          <p:nvPr>
            <p:ph idx="12" type="sldNum"/>
          </p:nvPr>
        </p:nvSpPr>
        <p:spPr>
          <a:xfrm>
            <a:off x="8472458" y="4663217"/>
            <a:ext cx="548700" cy="393600"/>
          </a:xfrm>
          <a:prstGeom prst="rect">
            <a:avLst/>
          </a:prstGeom>
        </p:spPr>
        <p:txBody>
          <a:bodyPr anchorCtr="0" anchor="ctr" bIns="91425" lIns="0" spcFirstLastPara="1" rIns="0"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with subtitle" type="title">
  <p:cSld name="TITLE">
    <p:bg>
      <p:bgPr>
        <a:solidFill>
          <a:schemeClr val="lt1"/>
        </a:solidFill>
      </p:bgPr>
    </p:bg>
    <p:spTree>
      <p:nvGrpSpPr>
        <p:cNvPr id="207" name="Shape 207"/>
        <p:cNvGrpSpPr/>
        <p:nvPr/>
      </p:nvGrpSpPr>
      <p:grpSpPr>
        <a:xfrm>
          <a:off x="0" y="0"/>
          <a:ext cx="0" cy="0"/>
          <a:chOff x="0" y="0"/>
          <a:chExt cx="0" cy="0"/>
        </a:xfrm>
      </p:grpSpPr>
      <p:sp>
        <p:nvSpPr>
          <p:cNvPr id="208" name="Google Shape;208;p27"/>
          <p:cNvSpPr/>
          <p:nvPr/>
        </p:nvSpPr>
        <p:spPr>
          <a:xfrm>
            <a:off x="166275" y="147013"/>
            <a:ext cx="8811600" cy="48495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9" name="Google Shape;209;p27"/>
          <p:cNvSpPr txBox="1"/>
          <p:nvPr>
            <p:ph type="ctrTitle"/>
          </p:nvPr>
        </p:nvSpPr>
        <p:spPr>
          <a:xfrm>
            <a:off x="648300" y="1634500"/>
            <a:ext cx="4570200" cy="161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10" name="Google Shape;210;p27"/>
          <p:cNvSpPr txBox="1"/>
          <p:nvPr>
            <p:ph idx="1" type="subTitle"/>
          </p:nvPr>
        </p:nvSpPr>
        <p:spPr>
          <a:xfrm>
            <a:off x="648300" y="1149938"/>
            <a:ext cx="4836300" cy="52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accent2"/>
              </a:buClr>
              <a:buSzPts val="1800"/>
              <a:buNone/>
              <a:defRPr sz="1800">
                <a:solidFill>
                  <a:schemeClr val="accent2"/>
                </a:solidFill>
              </a:defRPr>
            </a:lvl2pPr>
            <a:lvl3pPr lvl="2" algn="l">
              <a:lnSpc>
                <a:spcPct val="100000"/>
              </a:lnSpc>
              <a:spcBef>
                <a:spcPts val="0"/>
              </a:spcBef>
              <a:spcAft>
                <a:spcPts val="0"/>
              </a:spcAft>
              <a:buClr>
                <a:schemeClr val="accent2"/>
              </a:buClr>
              <a:buSzPts val="1800"/>
              <a:buNone/>
              <a:defRPr sz="1800">
                <a:solidFill>
                  <a:schemeClr val="accent2"/>
                </a:solidFill>
              </a:defRPr>
            </a:lvl3pPr>
            <a:lvl4pPr lvl="3" algn="l">
              <a:lnSpc>
                <a:spcPct val="100000"/>
              </a:lnSpc>
              <a:spcBef>
                <a:spcPts val="0"/>
              </a:spcBef>
              <a:spcAft>
                <a:spcPts val="0"/>
              </a:spcAft>
              <a:buClr>
                <a:schemeClr val="accent2"/>
              </a:buClr>
              <a:buSzPts val="1800"/>
              <a:buNone/>
              <a:defRPr sz="1800">
                <a:solidFill>
                  <a:schemeClr val="accent2"/>
                </a:solidFill>
              </a:defRPr>
            </a:lvl4pPr>
            <a:lvl5pPr lvl="4" algn="l">
              <a:lnSpc>
                <a:spcPct val="100000"/>
              </a:lnSpc>
              <a:spcBef>
                <a:spcPts val="0"/>
              </a:spcBef>
              <a:spcAft>
                <a:spcPts val="0"/>
              </a:spcAft>
              <a:buClr>
                <a:schemeClr val="accent2"/>
              </a:buClr>
              <a:buSzPts val="1800"/>
              <a:buNone/>
              <a:defRPr sz="1800">
                <a:solidFill>
                  <a:schemeClr val="accent2"/>
                </a:solidFill>
              </a:defRPr>
            </a:lvl5pPr>
            <a:lvl6pPr lvl="5" algn="l">
              <a:lnSpc>
                <a:spcPct val="100000"/>
              </a:lnSpc>
              <a:spcBef>
                <a:spcPts val="0"/>
              </a:spcBef>
              <a:spcAft>
                <a:spcPts val="0"/>
              </a:spcAft>
              <a:buClr>
                <a:schemeClr val="accent2"/>
              </a:buClr>
              <a:buSzPts val="1800"/>
              <a:buNone/>
              <a:defRPr sz="1800">
                <a:solidFill>
                  <a:schemeClr val="accent2"/>
                </a:solidFill>
              </a:defRPr>
            </a:lvl6pPr>
            <a:lvl7pPr lvl="6" algn="l">
              <a:lnSpc>
                <a:spcPct val="100000"/>
              </a:lnSpc>
              <a:spcBef>
                <a:spcPts val="0"/>
              </a:spcBef>
              <a:spcAft>
                <a:spcPts val="0"/>
              </a:spcAft>
              <a:buClr>
                <a:schemeClr val="accent2"/>
              </a:buClr>
              <a:buSzPts val="1800"/>
              <a:buNone/>
              <a:defRPr sz="1800">
                <a:solidFill>
                  <a:schemeClr val="accent2"/>
                </a:solidFill>
              </a:defRPr>
            </a:lvl7pPr>
            <a:lvl8pPr lvl="7" algn="l">
              <a:lnSpc>
                <a:spcPct val="100000"/>
              </a:lnSpc>
              <a:spcBef>
                <a:spcPts val="0"/>
              </a:spcBef>
              <a:spcAft>
                <a:spcPts val="0"/>
              </a:spcAft>
              <a:buClr>
                <a:schemeClr val="accent2"/>
              </a:buClr>
              <a:buSzPts val="1800"/>
              <a:buNone/>
              <a:defRPr sz="1800">
                <a:solidFill>
                  <a:schemeClr val="accent2"/>
                </a:solidFill>
              </a:defRPr>
            </a:lvl8pPr>
            <a:lvl9pPr lvl="8" algn="l">
              <a:lnSpc>
                <a:spcPct val="100000"/>
              </a:lnSpc>
              <a:spcBef>
                <a:spcPts val="0"/>
              </a:spcBef>
              <a:spcAft>
                <a:spcPts val="0"/>
              </a:spcAft>
              <a:buClr>
                <a:schemeClr val="accent2"/>
              </a:buClr>
              <a:buSzPts val="1800"/>
              <a:buNone/>
              <a:defRPr sz="1800">
                <a:solidFill>
                  <a:schemeClr val="accent2"/>
                </a:solidFill>
              </a:defRPr>
            </a:lvl9pPr>
          </a:lstStyle>
          <a:p/>
        </p:txBody>
      </p:sp>
      <p:sp>
        <p:nvSpPr>
          <p:cNvPr id="211" name="Google Shape;211;p27"/>
          <p:cNvSpPr txBox="1"/>
          <p:nvPr>
            <p:ph idx="2" type="body"/>
          </p:nvPr>
        </p:nvSpPr>
        <p:spPr>
          <a:xfrm>
            <a:off x="5218350" y="931138"/>
            <a:ext cx="2613900" cy="3281400"/>
          </a:xfrm>
          <a:prstGeom prst="rect">
            <a:avLst/>
          </a:prstGeom>
          <a:solidFill>
            <a:schemeClr val="dk2"/>
          </a:solidFill>
          <a:ln cap="flat" cmpd="sng" w="9525">
            <a:solidFill>
              <a:schemeClr val="accent2"/>
            </a:solidFill>
            <a:prstDash val="lgDash"/>
            <a:round/>
            <a:headEnd len="sm" w="sm" type="none"/>
            <a:tailEnd len="sm" w="sm" type="none"/>
          </a:ln>
        </p:spPr>
        <p:txBody>
          <a:bodyPr anchorCtr="0" anchor="t" bIns="0" lIns="0" spcFirstLastPara="1" rIns="0" wrap="square" tIns="0">
            <a:noAutofit/>
          </a:bodyPr>
          <a:lstStyle>
            <a:lvl1pPr indent="-342900" lvl="0" marL="457200">
              <a:spcBef>
                <a:spcPts val="0"/>
              </a:spcBef>
              <a:spcAft>
                <a:spcPts val="0"/>
              </a:spcAft>
              <a:buClr>
                <a:schemeClr val="dk2"/>
              </a:buClr>
              <a:buSzPts val="1800"/>
              <a:buChar char="→"/>
              <a:defRPr>
                <a:solidFill>
                  <a:schemeClr val="dk2"/>
                </a:solidFill>
              </a:defRPr>
            </a:lvl1pPr>
            <a:lvl2pPr indent="-317500" lvl="1" marL="914400">
              <a:spcBef>
                <a:spcPts val="160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212" name="Google Shape;212;p27"/>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TITLE_2">
    <p:bg>
      <p:bgPr>
        <a:solidFill>
          <a:schemeClr val="lt1"/>
        </a:solidFill>
      </p:bgPr>
    </p:bg>
    <p:spTree>
      <p:nvGrpSpPr>
        <p:cNvPr id="213" name="Shape 213"/>
        <p:cNvGrpSpPr/>
        <p:nvPr/>
      </p:nvGrpSpPr>
      <p:grpSpPr>
        <a:xfrm>
          <a:off x="0" y="0"/>
          <a:ext cx="0" cy="0"/>
          <a:chOff x="0" y="0"/>
          <a:chExt cx="0" cy="0"/>
        </a:xfrm>
      </p:grpSpPr>
      <p:pic>
        <p:nvPicPr>
          <p:cNvPr id="214" name="Google Shape;214;p28"/>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5" name="Google Shape;215;p28"/>
          <p:cNvSpPr txBox="1"/>
          <p:nvPr>
            <p:ph type="ctrTitle"/>
          </p:nvPr>
        </p:nvSpPr>
        <p:spPr>
          <a:xfrm>
            <a:off x="648300" y="1882663"/>
            <a:ext cx="7847700" cy="161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400"/>
              <a:buNone/>
              <a:defRPr sz="44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16" name="Google Shape;216;p28"/>
          <p:cNvSpPr txBox="1"/>
          <p:nvPr>
            <p:ph idx="1" type="subTitle"/>
          </p:nvPr>
        </p:nvSpPr>
        <p:spPr>
          <a:xfrm>
            <a:off x="648300" y="1492600"/>
            <a:ext cx="78477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posal cover sheet">
  <p:cSld name="TITLE_2_1">
    <p:bg>
      <p:bgPr>
        <a:solidFill>
          <a:schemeClr val="lt1"/>
        </a:solidFill>
      </p:bgPr>
    </p:bg>
    <p:spTree>
      <p:nvGrpSpPr>
        <p:cNvPr id="217" name="Shape 217"/>
        <p:cNvGrpSpPr/>
        <p:nvPr/>
      </p:nvGrpSpPr>
      <p:grpSpPr>
        <a:xfrm>
          <a:off x="0" y="0"/>
          <a:ext cx="0" cy="0"/>
          <a:chOff x="0" y="0"/>
          <a:chExt cx="0" cy="0"/>
        </a:xfrm>
      </p:grpSpPr>
      <p:sp>
        <p:nvSpPr>
          <p:cNvPr id="218" name="Google Shape;218;p29"/>
          <p:cNvSpPr/>
          <p:nvPr/>
        </p:nvSpPr>
        <p:spPr>
          <a:xfrm>
            <a:off x="166275" y="147013"/>
            <a:ext cx="8811600" cy="48495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9" name="Google Shape;219;p29"/>
          <p:cNvSpPr/>
          <p:nvPr/>
        </p:nvSpPr>
        <p:spPr>
          <a:xfrm>
            <a:off x="0" y="-2578036"/>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alpha val="432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0" name="Google Shape;220;p29"/>
          <p:cNvSpPr txBox="1"/>
          <p:nvPr>
            <p:ph type="ctrTitle"/>
          </p:nvPr>
        </p:nvSpPr>
        <p:spPr>
          <a:xfrm>
            <a:off x="648300" y="1144900"/>
            <a:ext cx="4448100" cy="2820600"/>
          </a:xfrm>
          <a:prstGeom prst="rect">
            <a:avLst/>
          </a:prstGeom>
          <a:noFill/>
          <a:ln>
            <a:noFill/>
          </a:ln>
        </p:spPr>
        <p:txBody>
          <a:bodyPr anchorCtr="0" anchor="ctr" bIns="0" lIns="0" spcFirstLastPara="1" rIns="0" wrap="square" tIns="0">
            <a:noAutofit/>
          </a:bodyPr>
          <a:lstStyle>
            <a:lvl1pPr lvl="0">
              <a:lnSpc>
                <a:spcPct val="100000"/>
              </a:lnSpc>
              <a:spcBef>
                <a:spcPts val="0"/>
              </a:spcBef>
              <a:spcAft>
                <a:spcPts val="0"/>
              </a:spcAft>
              <a:buClr>
                <a:schemeClr val="lt1"/>
              </a:buClr>
              <a:buSzPts val="1800"/>
              <a:buNone/>
              <a:defRPr sz="1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221" name="Google Shape;221;p29"/>
          <p:cNvSpPr txBox="1"/>
          <p:nvPr>
            <p:ph idx="1" type="subTitle"/>
          </p:nvPr>
        </p:nvSpPr>
        <p:spPr>
          <a:xfrm>
            <a:off x="648300" y="577238"/>
            <a:ext cx="7847700" cy="4482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1200"/>
              <a:buFont typeface="Fira Mono"/>
              <a:buNone/>
              <a:defRPr sz="1200">
                <a:solidFill>
                  <a:schemeClr val="accent2"/>
                </a:solidFill>
                <a:latin typeface="Fira Mono"/>
                <a:ea typeface="Fira Mono"/>
                <a:cs typeface="Fira Mono"/>
                <a:sym typeface="Fira Mono"/>
              </a:defRPr>
            </a:lvl1pPr>
            <a:lvl2pPr lvl="1">
              <a:lnSpc>
                <a:spcPct val="100000"/>
              </a:lnSpc>
              <a:spcBef>
                <a:spcPts val="0"/>
              </a:spcBef>
              <a:spcAft>
                <a:spcPts val="0"/>
              </a:spcAft>
              <a:buClr>
                <a:schemeClr val="accent2"/>
              </a:buClr>
              <a:buSzPts val="1800"/>
              <a:buNone/>
              <a:defRPr sz="1800">
                <a:solidFill>
                  <a:schemeClr val="accent2"/>
                </a:solidFill>
              </a:defRPr>
            </a:lvl2pPr>
            <a:lvl3pPr lvl="2">
              <a:lnSpc>
                <a:spcPct val="100000"/>
              </a:lnSpc>
              <a:spcBef>
                <a:spcPts val="0"/>
              </a:spcBef>
              <a:spcAft>
                <a:spcPts val="0"/>
              </a:spcAft>
              <a:buClr>
                <a:schemeClr val="accent2"/>
              </a:buClr>
              <a:buSzPts val="1800"/>
              <a:buNone/>
              <a:defRPr sz="1800">
                <a:solidFill>
                  <a:schemeClr val="accent2"/>
                </a:solidFill>
              </a:defRPr>
            </a:lvl3pPr>
            <a:lvl4pPr lvl="3">
              <a:lnSpc>
                <a:spcPct val="100000"/>
              </a:lnSpc>
              <a:spcBef>
                <a:spcPts val="0"/>
              </a:spcBef>
              <a:spcAft>
                <a:spcPts val="0"/>
              </a:spcAft>
              <a:buClr>
                <a:schemeClr val="accent2"/>
              </a:buClr>
              <a:buSzPts val="1800"/>
              <a:buNone/>
              <a:defRPr sz="1800">
                <a:solidFill>
                  <a:schemeClr val="accent2"/>
                </a:solidFill>
              </a:defRPr>
            </a:lvl4pPr>
            <a:lvl5pPr lvl="4">
              <a:lnSpc>
                <a:spcPct val="100000"/>
              </a:lnSpc>
              <a:spcBef>
                <a:spcPts val="0"/>
              </a:spcBef>
              <a:spcAft>
                <a:spcPts val="0"/>
              </a:spcAft>
              <a:buClr>
                <a:schemeClr val="accent2"/>
              </a:buClr>
              <a:buSzPts val="1800"/>
              <a:buNone/>
              <a:defRPr sz="1800">
                <a:solidFill>
                  <a:schemeClr val="accent2"/>
                </a:solidFill>
              </a:defRPr>
            </a:lvl5pPr>
            <a:lvl6pPr lvl="5">
              <a:lnSpc>
                <a:spcPct val="100000"/>
              </a:lnSpc>
              <a:spcBef>
                <a:spcPts val="0"/>
              </a:spcBef>
              <a:spcAft>
                <a:spcPts val="0"/>
              </a:spcAft>
              <a:buClr>
                <a:schemeClr val="accent2"/>
              </a:buClr>
              <a:buSzPts val="1800"/>
              <a:buNone/>
              <a:defRPr sz="1800">
                <a:solidFill>
                  <a:schemeClr val="accent2"/>
                </a:solidFill>
              </a:defRPr>
            </a:lvl6pPr>
            <a:lvl7pPr lvl="6">
              <a:lnSpc>
                <a:spcPct val="100000"/>
              </a:lnSpc>
              <a:spcBef>
                <a:spcPts val="0"/>
              </a:spcBef>
              <a:spcAft>
                <a:spcPts val="0"/>
              </a:spcAft>
              <a:buClr>
                <a:schemeClr val="accent2"/>
              </a:buClr>
              <a:buSzPts val="1800"/>
              <a:buNone/>
              <a:defRPr sz="1800">
                <a:solidFill>
                  <a:schemeClr val="accent2"/>
                </a:solidFill>
              </a:defRPr>
            </a:lvl7pPr>
            <a:lvl8pPr lvl="7">
              <a:lnSpc>
                <a:spcPct val="100000"/>
              </a:lnSpc>
              <a:spcBef>
                <a:spcPts val="0"/>
              </a:spcBef>
              <a:spcAft>
                <a:spcPts val="0"/>
              </a:spcAft>
              <a:buClr>
                <a:schemeClr val="accent2"/>
              </a:buClr>
              <a:buSzPts val="1800"/>
              <a:buNone/>
              <a:defRPr sz="1800">
                <a:solidFill>
                  <a:schemeClr val="accent2"/>
                </a:solidFill>
              </a:defRPr>
            </a:lvl8pPr>
            <a:lvl9pPr lvl="8">
              <a:lnSpc>
                <a:spcPct val="100000"/>
              </a:lnSpc>
              <a:spcBef>
                <a:spcPts val="0"/>
              </a:spcBef>
              <a:spcAft>
                <a:spcPts val="0"/>
              </a:spcAft>
              <a:buClr>
                <a:schemeClr val="accent2"/>
              </a:buClr>
              <a:buSzPts val="1800"/>
              <a:buNone/>
              <a:defRPr sz="1800">
                <a:solidFill>
                  <a:schemeClr val="accent2"/>
                </a:solidFill>
              </a:defRPr>
            </a:lvl9pPr>
          </a:lstStyle>
          <a:p/>
        </p:txBody>
      </p:sp>
      <p:sp>
        <p:nvSpPr>
          <p:cNvPr id="222" name="Google Shape;222;p29"/>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posal cover light">
  <p:cSld name="TITLE_2_1_1">
    <p:bg>
      <p:bgPr>
        <a:solidFill>
          <a:schemeClr val="dk2"/>
        </a:solidFill>
      </p:bgPr>
    </p:bg>
    <p:spTree>
      <p:nvGrpSpPr>
        <p:cNvPr id="223" name="Shape 223"/>
        <p:cNvGrpSpPr/>
        <p:nvPr/>
      </p:nvGrpSpPr>
      <p:grpSpPr>
        <a:xfrm>
          <a:off x="0" y="0"/>
          <a:ext cx="0" cy="0"/>
          <a:chOff x="0" y="0"/>
          <a:chExt cx="0" cy="0"/>
        </a:xfrm>
      </p:grpSpPr>
      <p:sp>
        <p:nvSpPr>
          <p:cNvPr id="224" name="Google Shape;224;p30"/>
          <p:cNvSpPr/>
          <p:nvPr/>
        </p:nvSpPr>
        <p:spPr>
          <a:xfrm>
            <a:off x="166275" y="147013"/>
            <a:ext cx="8811600" cy="48495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5" name="Google Shape;225;p30"/>
          <p:cNvSpPr/>
          <p:nvPr/>
        </p:nvSpPr>
        <p:spPr>
          <a:xfrm>
            <a:off x="0" y="-2578036"/>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595959">
              <a:alpha val="5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6" name="Google Shape;226;p30"/>
          <p:cNvSpPr txBox="1"/>
          <p:nvPr>
            <p:ph type="ctrTitle"/>
          </p:nvPr>
        </p:nvSpPr>
        <p:spPr>
          <a:xfrm>
            <a:off x="648300" y="1144900"/>
            <a:ext cx="4448100" cy="2820600"/>
          </a:xfrm>
          <a:prstGeom prst="rect">
            <a:avLst/>
          </a:prstGeom>
          <a:noFill/>
          <a:ln>
            <a:noFill/>
          </a:ln>
        </p:spPr>
        <p:txBody>
          <a:bodyPr anchorCtr="0" anchor="ctr" bIns="0" lIns="0" spcFirstLastPara="1" rIns="0" wrap="square" tIns="0">
            <a:noAutofit/>
          </a:bodyPr>
          <a:lstStyle>
            <a:lvl1pPr lvl="0">
              <a:lnSpc>
                <a:spcPct val="100000"/>
              </a:lnSpc>
              <a:spcBef>
                <a:spcPts val="0"/>
              </a:spcBef>
              <a:spcAft>
                <a:spcPts val="0"/>
              </a:spcAft>
              <a:buSzPts val="1800"/>
              <a:buNone/>
              <a:defRPr sz="1800"/>
            </a:lvl1pPr>
            <a:lvl2pPr lvl="1">
              <a:lnSpc>
                <a:spcPct val="100000"/>
              </a:lnSpc>
              <a:spcBef>
                <a:spcPts val="0"/>
              </a:spcBef>
              <a:spcAft>
                <a:spcPts val="0"/>
              </a:spcAft>
              <a:buClr>
                <a:schemeClr val="dk1"/>
              </a:buClr>
              <a:buSzPts val="4800"/>
              <a:buNone/>
              <a:defRPr sz="4800">
                <a:solidFill>
                  <a:schemeClr val="dk1"/>
                </a:solidFill>
              </a:defRPr>
            </a:lvl2pPr>
            <a:lvl3pPr lvl="2">
              <a:lnSpc>
                <a:spcPct val="100000"/>
              </a:lnSpc>
              <a:spcBef>
                <a:spcPts val="0"/>
              </a:spcBef>
              <a:spcAft>
                <a:spcPts val="0"/>
              </a:spcAft>
              <a:buClr>
                <a:schemeClr val="dk1"/>
              </a:buClr>
              <a:buSzPts val="4800"/>
              <a:buNone/>
              <a:defRPr sz="4800">
                <a:solidFill>
                  <a:schemeClr val="dk1"/>
                </a:solidFill>
              </a:defRPr>
            </a:lvl3pPr>
            <a:lvl4pPr lvl="3">
              <a:lnSpc>
                <a:spcPct val="100000"/>
              </a:lnSpc>
              <a:spcBef>
                <a:spcPts val="0"/>
              </a:spcBef>
              <a:spcAft>
                <a:spcPts val="0"/>
              </a:spcAft>
              <a:buClr>
                <a:schemeClr val="dk1"/>
              </a:buClr>
              <a:buSzPts val="4800"/>
              <a:buNone/>
              <a:defRPr sz="4800">
                <a:solidFill>
                  <a:schemeClr val="dk1"/>
                </a:solidFill>
              </a:defRPr>
            </a:lvl4pPr>
            <a:lvl5pPr lvl="4">
              <a:lnSpc>
                <a:spcPct val="100000"/>
              </a:lnSpc>
              <a:spcBef>
                <a:spcPts val="0"/>
              </a:spcBef>
              <a:spcAft>
                <a:spcPts val="0"/>
              </a:spcAft>
              <a:buClr>
                <a:schemeClr val="dk1"/>
              </a:buClr>
              <a:buSzPts val="4800"/>
              <a:buNone/>
              <a:defRPr sz="4800">
                <a:solidFill>
                  <a:schemeClr val="dk1"/>
                </a:solidFill>
              </a:defRPr>
            </a:lvl5pPr>
            <a:lvl6pPr lvl="5">
              <a:lnSpc>
                <a:spcPct val="100000"/>
              </a:lnSpc>
              <a:spcBef>
                <a:spcPts val="0"/>
              </a:spcBef>
              <a:spcAft>
                <a:spcPts val="0"/>
              </a:spcAft>
              <a:buClr>
                <a:schemeClr val="dk1"/>
              </a:buClr>
              <a:buSzPts val="4800"/>
              <a:buNone/>
              <a:defRPr sz="4800">
                <a:solidFill>
                  <a:schemeClr val="dk1"/>
                </a:solidFill>
              </a:defRPr>
            </a:lvl6pPr>
            <a:lvl7pPr lvl="6">
              <a:lnSpc>
                <a:spcPct val="100000"/>
              </a:lnSpc>
              <a:spcBef>
                <a:spcPts val="0"/>
              </a:spcBef>
              <a:spcAft>
                <a:spcPts val="0"/>
              </a:spcAft>
              <a:buClr>
                <a:schemeClr val="dk1"/>
              </a:buClr>
              <a:buSzPts val="4800"/>
              <a:buNone/>
              <a:defRPr sz="4800">
                <a:solidFill>
                  <a:schemeClr val="dk1"/>
                </a:solidFill>
              </a:defRPr>
            </a:lvl7pPr>
            <a:lvl8pPr lvl="7">
              <a:lnSpc>
                <a:spcPct val="100000"/>
              </a:lnSpc>
              <a:spcBef>
                <a:spcPts val="0"/>
              </a:spcBef>
              <a:spcAft>
                <a:spcPts val="0"/>
              </a:spcAft>
              <a:buClr>
                <a:schemeClr val="dk1"/>
              </a:buClr>
              <a:buSzPts val="4800"/>
              <a:buNone/>
              <a:defRPr sz="4800">
                <a:solidFill>
                  <a:schemeClr val="dk1"/>
                </a:solidFill>
              </a:defRPr>
            </a:lvl8pPr>
            <a:lvl9pPr lvl="8">
              <a:lnSpc>
                <a:spcPct val="100000"/>
              </a:lnSpc>
              <a:spcBef>
                <a:spcPts val="0"/>
              </a:spcBef>
              <a:spcAft>
                <a:spcPts val="0"/>
              </a:spcAft>
              <a:buClr>
                <a:schemeClr val="dk1"/>
              </a:buClr>
              <a:buSzPts val="4800"/>
              <a:buNone/>
              <a:defRPr sz="4800">
                <a:solidFill>
                  <a:schemeClr val="dk1"/>
                </a:solidFill>
              </a:defRPr>
            </a:lvl9pPr>
          </a:lstStyle>
          <a:p/>
        </p:txBody>
      </p:sp>
      <p:sp>
        <p:nvSpPr>
          <p:cNvPr id="227" name="Google Shape;227;p30"/>
          <p:cNvSpPr txBox="1"/>
          <p:nvPr>
            <p:ph idx="1" type="subTitle"/>
          </p:nvPr>
        </p:nvSpPr>
        <p:spPr>
          <a:xfrm>
            <a:off x="648300" y="577238"/>
            <a:ext cx="7847700" cy="4482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1200"/>
              <a:buFont typeface="Fira Mono"/>
              <a:buNone/>
              <a:defRPr sz="1200">
                <a:solidFill>
                  <a:schemeClr val="accent2"/>
                </a:solidFill>
                <a:latin typeface="Fira Mono"/>
                <a:ea typeface="Fira Mono"/>
                <a:cs typeface="Fira Mono"/>
                <a:sym typeface="Fira Mono"/>
              </a:defRPr>
            </a:lvl1pPr>
            <a:lvl2pPr lvl="1">
              <a:lnSpc>
                <a:spcPct val="100000"/>
              </a:lnSpc>
              <a:spcBef>
                <a:spcPts val="0"/>
              </a:spcBef>
              <a:spcAft>
                <a:spcPts val="0"/>
              </a:spcAft>
              <a:buClr>
                <a:schemeClr val="accent2"/>
              </a:buClr>
              <a:buSzPts val="1800"/>
              <a:buNone/>
              <a:defRPr sz="1800">
                <a:solidFill>
                  <a:schemeClr val="accent2"/>
                </a:solidFill>
              </a:defRPr>
            </a:lvl2pPr>
            <a:lvl3pPr lvl="2">
              <a:lnSpc>
                <a:spcPct val="100000"/>
              </a:lnSpc>
              <a:spcBef>
                <a:spcPts val="0"/>
              </a:spcBef>
              <a:spcAft>
                <a:spcPts val="0"/>
              </a:spcAft>
              <a:buClr>
                <a:schemeClr val="accent2"/>
              </a:buClr>
              <a:buSzPts val="1800"/>
              <a:buNone/>
              <a:defRPr sz="1800">
                <a:solidFill>
                  <a:schemeClr val="accent2"/>
                </a:solidFill>
              </a:defRPr>
            </a:lvl3pPr>
            <a:lvl4pPr lvl="3">
              <a:lnSpc>
                <a:spcPct val="100000"/>
              </a:lnSpc>
              <a:spcBef>
                <a:spcPts val="0"/>
              </a:spcBef>
              <a:spcAft>
                <a:spcPts val="0"/>
              </a:spcAft>
              <a:buClr>
                <a:schemeClr val="accent2"/>
              </a:buClr>
              <a:buSzPts val="1800"/>
              <a:buNone/>
              <a:defRPr sz="1800">
                <a:solidFill>
                  <a:schemeClr val="accent2"/>
                </a:solidFill>
              </a:defRPr>
            </a:lvl4pPr>
            <a:lvl5pPr lvl="4">
              <a:lnSpc>
                <a:spcPct val="100000"/>
              </a:lnSpc>
              <a:spcBef>
                <a:spcPts val="0"/>
              </a:spcBef>
              <a:spcAft>
                <a:spcPts val="0"/>
              </a:spcAft>
              <a:buClr>
                <a:schemeClr val="accent2"/>
              </a:buClr>
              <a:buSzPts val="1800"/>
              <a:buNone/>
              <a:defRPr sz="1800">
                <a:solidFill>
                  <a:schemeClr val="accent2"/>
                </a:solidFill>
              </a:defRPr>
            </a:lvl5pPr>
            <a:lvl6pPr lvl="5">
              <a:lnSpc>
                <a:spcPct val="100000"/>
              </a:lnSpc>
              <a:spcBef>
                <a:spcPts val="0"/>
              </a:spcBef>
              <a:spcAft>
                <a:spcPts val="0"/>
              </a:spcAft>
              <a:buClr>
                <a:schemeClr val="accent2"/>
              </a:buClr>
              <a:buSzPts val="1800"/>
              <a:buNone/>
              <a:defRPr sz="1800">
                <a:solidFill>
                  <a:schemeClr val="accent2"/>
                </a:solidFill>
              </a:defRPr>
            </a:lvl6pPr>
            <a:lvl7pPr lvl="6">
              <a:lnSpc>
                <a:spcPct val="100000"/>
              </a:lnSpc>
              <a:spcBef>
                <a:spcPts val="0"/>
              </a:spcBef>
              <a:spcAft>
                <a:spcPts val="0"/>
              </a:spcAft>
              <a:buClr>
                <a:schemeClr val="accent2"/>
              </a:buClr>
              <a:buSzPts val="1800"/>
              <a:buNone/>
              <a:defRPr sz="1800">
                <a:solidFill>
                  <a:schemeClr val="accent2"/>
                </a:solidFill>
              </a:defRPr>
            </a:lvl7pPr>
            <a:lvl8pPr lvl="7">
              <a:lnSpc>
                <a:spcPct val="100000"/>
              </a:lnSpc>
              <a:spcBef>
                <a:spcPts val="0"/>
              </a:spcBef>
              <a:spcAft>
                <a:spcPts val="0"/>
              </a:spcAft>
              <a:buClr>
                <a:schemeClr val="accent2"/>
              </a:buClr>
              <a:buSzPts val="1800"/>
              <a:buNone/>
              <a:defRPr sz="1800">
                <a:solidFill>
                  <a:schemeClr val="accent2"/>
                </a:solidFill>
              </a:defRPr>
            </a:lvl8pPr>
            <a:lvl9pPr lvl="8">
              <a:lnSpc>
                <a:spcPct val="100000"/>
              </a:lnSpc>
              <a:spcBef>
                <a:spcPts val="0"/>
              </a:spcBef>
              <a:spcAft>
                <a:spcPts val="0"/>
              </a:spcAft>
              <a:buClr>
                <a:schemeClr val="accent2"/>
              </a:buClr>
              <a:buSzPts val="1800"/>
              <a:buNone/>
              <a:defRPr sz="1800">
                <a:solidFill>
                  <a:schemeClr val="accent2"/>
                </a:solidFill>
              </a:defRPr>
            </a:lvl9pPr>
          </a:lstStyle>
          <a:p/>
        </p:txBody>
      </p:sp>
      <p:sp>
        <p:nvSpPr>
          <p:cNvPr id="228" name="Google Shape;228;p30"/>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p:cSld name="TITLE_1">
    <p:bg>
      <p:bgPr>
        <a:solidFill>
          <a:schemeClr val="lt1"/>
        </a:solidFill>
      </p:bgPr>
    </p:bg>
    <p:spTree>
      <p:nvGrpSpPr>
        <p:cNvPr id="229" name="Shape 229"/>
        <p:cNvGrpSpPr/>
        <p:nvPr/>
      </p:nvGrpSpPr>
      <p:grpSpPr>
        <a:xfrm>
          <a:off x="0" y="0"/>
          <a:ext cx="0" cy="0"/>
          <a:chOff x="0" y="0"/>
          <a:chExt cx="0" cy="0"/>
        </a:xfrm>
      </p:grpSpPr>
      <p:sp>
        <p:nvSpPr>
          <p:cNvPr id="230" name="Google Shape;230;p31"/>
          <p:cNvSpPr txBox="1"/>
          <p:nvPr>
            <p:ph type="ctrTitle"/>
          </p:nvPr>
        </p:nvSpPr>
        <p:spPr>
          <a:xfrm>
            <a:off x="161488" y="151388"/>
            <a:ext cx="8821200" cy="4840800"/>
          </a:xfrm>
          <a:prstGeom prst="rect">
            <a:avLst/>
          </a:prstGeom>
          <a:solidFill>
            <a:schemeClr val="accent5"/>
          </a:solidFill>
          <a:ln>
            <a:noFill/>
          </a:ln>
        </p:spPr>
        <p:txBody>
          <a:bodyPr anchorCtr="0" anchor="ctr" bIns="576000" lIns="468000" spcFirstLastPara="1" rIns="2520000" wrap="square" tIns="468000">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31" name="Google Shape;231;p31"/>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posal cover sheet">
  <p:cSld name="TITLE_2_1">
    <p:bg>
      <p:bgPr>
        <a:solidFill>
          <a:schemeClr val="lt1"/>
        </a:solidFill>
      </p:bgPr>
    </p:bg>
    <p:spTree>
      <p:nvGrpSpPr>
        <p:cNvPr id="22" name="Shape 22"/>
        <p:cNvGrpSpPr/>
        <p:nvPr/>
      </p:nvGrpSpPr>
      <p:grpSpPr>
        <a:xfrm>
          <a:off x="0" y="0"/>
          <a:ext cx="0" cy="0"/>
          <a:chOff x="0" y="0"/>
          <a:chExt cx="0" cy="0"/>
        </a:xfrm>
      </p:grpSpPr>
      <p:sp>
        <p:nvSpPr>
          <p:cNvPr id="23" name="Google Shape;23;p4"/>
          <p:cNvSpPr/>
          <p:nvPr/>
        </p:nvSpPr>
        <p:spPr>
          <a:xfrm>
            <a:off x="166275" y="147013"/>
            <a:ext cx="8811600" cy="48495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 name="Google Shape;24;p4"/>
          <p:cNvSpPr/>
          <p:nvPr/>
        </p:nvSpPr>
        <p:spPr>
          <a:xfrm>
            <a:off x="0" y="-2578036"/>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alpha val="432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 name="Google Shape;25;p4"/>
          <p:cNvSpPr txBox="1"/>
          <p:nvPr>
            <p:ph type="ctrTitle"/>
          </p:nvPr>
        </p:nvSpPr>
        <p:spPr>
          <a:xfrm>
            <a:off x="648300" y="1144900"/>
            <a:ext cx="4448100" cy="28206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
        <p:nvSpPr>
          <p:cNvPr id="26" name="Google Shape;26;p4"/>
          <p:cNvSpPr txBox="1"/>
          <p:nvPr>
            <p:ph idx="1" type="subTitle"/>
          </p:nvPr>
        </p:nvSpPr>
        <p:spPr>
          <a:xfrm>
            <a:off x="648300" y="577238"/>
            <a:ext cx="7847700" cy="4482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SzPts val="1200"/>
              <a:buFont typeface="Fira Mono"/>
              <a:buNone/>
              <a:defRPr sz="1200">
                <a:solidFill>
                  <a:schemeClr val="accent2"/>
                </a:solidFill>
                <a:latin typeface="Fira Mono"/>
                <a:ea typeface="Fira Mono"/>
                <a:cs typeface="Fira Mono"/>
                <a:sym typeface="Fira Mono"/>
              </a:defRPr>
            </a:lvl1pPr>
            <a:lvl2pPr lvl="1" rtl="0">
              <a:lnSpc>
                <a:spcPct val="100000"/>
              </a:lnSpc>
              <a:spcBef>
                <a:spcPts val="0"/>
              </a:spcBef>
              <a:spcAft>
                <a:spcPts val="0"/>
              </a:spcAft>
              <a:buClr>
                <a:schemeClr val="accent2"/>
              </a:buClr>
              <a:buSzPts val="1800"/>
              <a:buNone/>
              <a:defRPr sz="1800">
                <a:solidFill>
                  <a:schemeClr val="accent2"/>
                </a:solidFill>
              </a:defRPr>
            </a:lvl2pPr>
            <a:lvl3pPr lvl="2" rtl="0">
              <a:lnSpc>
                <a:spcPct val="100000"/>
              </a:lnSpc>
              <a:spcBef>
                <a:spcPts val="0"/>
              </a:spcBef>
              <a:spcAft>
                <a:spcPts val="0"/>
              </a:spcAft>
              <a:buClr>
                <a:schemeClr val="accent2"/>
              </a:buClr>
              <a:buSzPts val="1800"/>
              <a:buNone/>
              <a:defRPr sz="1800">
                <a:solidFill>
                  <a:schemeClr val="accent2"/>
                </a:solidFill>
              </a:defRPr>
            </a:lvl3pPr>
            <a:lvl4pPr lvl="3" rtl="0">
              <a:lnSpc>
                <a:spcPct val="100000"/>
              </a:lnSpc>
              <a:spcBef>
                <a:spcPts val="0"/>
              </a:spcBef>
              <a:spcAft>
                <a:spcPts val="0"/>
              </a:spcAft>
              <a:buClr>
                <a:schemeClr val="accent2"/>
              </a:buClr>
              <a:buSzPts val="1800"/>
              <a:buNone/>
              <a:defRPr sz="1800">
                <a:solidFill>
                  <a:schemeClr val="accent2"/>
                </a:solidFill>
              </a:defRPr>
            </a:lvl4pPr>
            <a:lvl5pPr lvl="4" rtl="0">
              <a:lnSpc>
                <a:spcPct val="100000"/>
              </a:lnSpc>
              <a:spcBef>
                <a:spcPts val="0"/>
              </a:spcBef>
              <a:spcAft>
                <a:spcPts val="0"/>
              </a:spcAft>
              <a:buClr>
                <a:schemeClr val="accent2"/>
              </a:buClr>
              <a:buSzPts val="1800"/>
              <a:buNone/>
              <a:defRPr sz="1800">
                <a:solidFill>
                  <a:schemeClr val="accent2"/>
                </a:solidFill>
              </a:defRPr>
            </a:lvl5pPr>
            <a:lvl6pPr lvl="5" rtl="0">
              <a:lnSpc>
                <a:spcPct val="100000"/>
              </a:lnSpc>
              <a:spcBef>
                <a:spcPts val="0"/>
              </a:spcBef>
              <a:spcAft>
                <a:spcPts val="0"/>
              </a:spcAft>
              <a:buClr>
                <a:schemeClr val="accent2"/>
              </a:buClr>
              <a:buSzPts val="1800"/>
              <a:buNone/>
              <a:defRPr sz="1800">
                <a:solidFill>
                  <a:schemeClr val="accent2"/>
                </a:solidFill>
              </a:defRPr>
            </a:lvl6pPr>
            <a:lvl7pPr lvl="6" rtl="0">
              <a:lnSpc>
                <a:spcPct val="100000"/>
              </a:lnSpc>
              <a:spcBef>
                <a:spcPts val="0"/>
              </a:spcBef>
              <a:spcAft>
                <a:spcPts val="0"/>
              </a:spcAft>
              <a:buClr>
                <a:schemeClr val="accent2"/>
              </a:buClr>
              <a:buSzPts val="1800"/>
              <a:buNone/>
              <a:defRPr sz="1800">
                <a:solidFill>
                  <a:schemeClr val="accent2"/>
                </a:solidFill>
              </a:defRPr>
            </a:lvl7pPr>
            <a:lvl8pPr lvl="7" rtl="0">
              <a:lnSpc>
                <a:spcPct val="100000"/>
              </a:lnSpc>
              <a:spcBef>
                <a:spcPts val="0"/>
              </a:spcBef>
              <a:spcAft>
                <a:spcPts val="0"/>
              </a:spcAft>
              <a:buClr>
                <a:schemeClr val="accent2"/>
              </a:buClr>
              <a:buSzPts val="1800"/>
              <a:buNone/>
              <a:defRPr sz="1800">
                <a:solidFill>
                  <a:schemeClr val="accent2"/>
                </a:solidFill>
              </a:defRPr>
            </a:lvl8pPr>
            <a:lvl9pPr lvl="8" rtl="0">
              <a:lnSpc>
                <a:spcPct val="100000"/>
              </a:lnSpc>
              <a:spcBef>
                <a:spcPts val="0"/>
              </a:spcBef>
              <a:spcAft>
                <a:spcPts val="0"/>
              </a:spcAft>
              <a:buClr>
                <a:schemeClr val="accent2"/>
              </a:buClr>
              <a:buSzPts val="1800"/>
              <a:buNone/>
              <a:defRPr sz="1800">
                <a:solidFill>
                  <a:schemeClr val="accent2"/>
                </a:solidFill>
              </a:defRPr>
            </a:lvl9pPr>
          </a:lstStyle>
          <a:p/>
        </p:txBody>
      </p:sp>
      <p:sp>
        <p:nvSpPr>
          <p:cNvPr id="27" name="Google Shape;27;p4"/>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 Statement">
  <p:cSld name="CUSTOM">
    <p:bg>
      <p:bgPr>
        <a:solidFill>
          <a:schemeClr val="lt1"/>
        </a:solidFill>
      </p:bgPr>
    </p:bg>
    <p:spTree>
      <p:nvGrpSpPr>
        <p:cNvPr id="232" name="Shape 232"/>
        <p:cNvGrpSpPr/>
        <p:nvPr/>
      </p:nvGrpSpPr>
      <p:grpSpPr>
        <a:xfrm>
          <a:off x="0" y="0"/>
          <a:ext cx="0" cy="0"/>
          <a:chOff x="0" y="0"/>
          <a:chExt cx="0" cy="0"/>
        </a:xfrm>
      </p:grpSpPr>
      <p:sp>
        <p:nvSpPr>
          <p:cNvPr id="233" name="Google Shape;233;p32"/>
          <p:cNvSpPr txBox="1"/>
          <p:nvPr>
            <p:ph idx="1" type="body"/>
          </p:nvPr>
        </p:nvSpPr>
        <p:spPr>
          <a:xfrm>
            <a:off x="161488" y="151388"/>
            <a:ext cx="8820900" cy="4840800"/>
          </a:xfrm>
          <a:prstGeom prst="rect">
            <a:avLst/>
          </a:prstGeom>
          <a:solidFill>
            <a:schemeClr val="accent1"/>
          </a:solidFill>
        </p:spPr>
        <p:txBody>
          <a:bodyPr anchorCtr="0" anchor="t" bIns="720000" lIns="990000" spcFirstLastPara="1" rIns="990000" wrap="square" tIns="1350000">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34" name="Google Shape;234;p32"/>
          <p:cNvSpPr txBox="1"/>
          <p:nvPr>
            <p:ph type="title"/>
          </p:nvPr>
        </p:nvSpPr>
        <p:spPr>
          <a:xfrm>
            <a:off x="1137600" y="805363"/>
            <a:ext cx="6870300" cy="767700"/>
          </a:xfrm>
          <a:prstGeom prst="rect">
            <a:avLst/>
          </a:prstGeom>
        </p:spPr>
        <p:txBody>
          <a:bodyPr anchorCtr="0" anchor="t" bIns="0" lIns="0" spcFirstLastPara="1" rIns="0" wrap="square" tIns="0">
            <a:noAutofit/>
          </a:bodyPr>
          <a:lstStyle>
            <a:lvl1pPr lvl="0">
              <a:spcBef>
                <a:spcPts val="0"/>
              </a:spcBef>
              <a:spcAft>
                <a:spcPts val="0"/>
              </a:spcAft>
              <a:buNone/>
              <a:defRPr>
                <a:solidFill>
                  <a:schemeClr val="lt1"/>
                </a:solidFill>
                <a:latin typeface="Fira Sans Light"/>
                <a:ea typeface="Fira Sans Light"/>
                <a:cs typeface="Fira Sans Light"/>
                <a:sym typeface="Fira Sans Light"/>
              </a:defRPr>
            </a:lvl1pPr>
            <a:lvl2pPr lvl="1">
              <a:spcBef>
                <a:spcPts val="0"/>
              </a:spcBef>
              <a:spcAft>
                <a:spcPts val="0"/>
              </a:spcAft>
              <a:buNone/>
              <a:defRPr>
                <a:solidFill>
                  <a:schemeClr val="lt1"/>
                </a:solidFill>
                <a:latin typeface="Fira Sans Light"/>
                <a:ea typeface="Fira Sans Light"/>
                <a:cs typeface="Fira Sans Light"/>
                <a:sym typeface="Fira Sans Light"/>
              </a:defRPr>
            </a:lvl2pPr>
            <a:lvl3pPr lvl="2">
              <a:spcBef>
                <a:spcPts val="0"/>
              </a:spcBef>
              <a:spcAft>
                <a:spcPts val="0"/>
              </a:spcAft>
              <a:buNone/>
              <a:defRPr>
                <a:solidFill>
                  <a:schemeClr val="lt1"/>
                </a:solidFill>
                <a:latin typeface="Fira Sans Light"/>
                <a:ea typeface="Fira Sans Light"/>
                <a:cs typeface="Fira Sans Light"/>
                <a:sym typeface="Fira Sans Light"/>
              </a:defRPr>
            </a:lvl3pPr>
            <a:lvl4pPr lvl="3">
              <a:spcBef>
                <a:spcPts val="0"/>
              </a:spcBef>
              <a:spcAft>
                <a:spcPts val="0"/>
              </a:spcAft>
              <a:buNone/>
              <a:defRPr>
                <a:solidFill>
                  <a:schemeClr val="lt1"/>
                </a:solidFill>
                <a:latin typeface="Fira Sans Light"/>
                <a:ea typeface="Fira Sans Light"/>
                <a:cs typeface="Fira Sans Light"/>
                <a:sym typeface="Fira Sans Light"/>
              </a:defRPr>
            </a:lvl4pPr>
            <a:lvl5pPr lvl="4">
              <a:spcBef>
                <a:spcPts val="0"/>
              </a:spcBef>
              <a:spcAft>
                <a:spcPts val="0"/>
              </a:spcAft>
              <a:buNone/>
              <a:defRPr>
                <a:solidFill>
                  <a:schemeClr val="lt1"/>
                </a:solidFill>
                <a:latin typeface="Fira Sans Light"/>
                <a:ea typeface="Fira Sans Light"/>
                <a:cs typeface="Fira Sans Light"/>
                <a:sym typeface="Fira Sans Light"/>
              </a:defRPr>
            </a:lvl5pPr>
            <a:lvl6pPr lvl="5">
              <a:spcBef>
                <a:spcPts val="0"/>
              </a:spcBef>
              <a:spcAft>
                <a:spcPts val="0"/>
              </a:spcAft>
              <a:buNone/>
              <a:defRPr>
                <a:solidFill>
                  <a:schemeClr val="lt1"/>
                </a:solidFill>
                <a:latin typeface="Fira Sans Light"/>
                <a:ea typeface="Fira Sans Light"/>
                <a:cs typeface="Fira Sans Light"/>
                <a:sym typeface="Fira Sans Light"/>
              </a:defRPr>
            </a:lvl6pPr>
            <a:lvl7pPr lvl="6">
              <a:spcBef>
                <a:spcPts val="0"/>
              </a:spcBef>
              <a:spcAft>
                <a:spcPts val="0"/>
              </a:spcAft>
              <a:buNone/>
              <a:defRPr>
                <a:solidFill>
                  <a:schemeClr val="lt1"/>
                </a:solidFill>
                <a:latin typeface="Fira Sans Light"/>
                <a:ea typeface="Fira Sans Light"/>
                <a:cs typeface="Fira Sans Light"/>
                <a:sym typeface="Fira Sans Light"/>
              </a:defRPr>
            </a:lvl7pPr>
            <a:lvl8pPr lvl="7">
              <a:spcBef>
                <a:spcPts val="0"/>
              </a:spcBef>
              <a:spcAft>
                <a:spcPts val="0"/>
              </a:spcAft>
              <a:buNone/>
              <a:defRPr>
                <a:solidFill>
                  <a:schemeClr val="lt1"/>
                </a:solidFill>
                <a:latin typeface="Fira Sans Light"/>
                <a:ea typeface="Fira Sans Light"/>
                <a:cs typeface="Fira Sans Light"/>
                <a:sym typeface="Fira Sans Light"/>
              </a:defRPr>
            </a:lvl8pPr>
            <a:lvl9pPr lvl="8">
              <a:spcBef>
                <a:spcPts val="0"/>
              </a:spcBef>
              <a:spcAft>
                <a:spcPts val="0"/>
              </a:spcAft>
              <a:buNone/>
              <a:defRPr>
                <a:solidFill>
                  <a:schemeClr val="lt1"/>
                </a:solidFill>
                <a:latin typeface="Fira Sans Light"/>
                <a:ea typeface="Fira Sans Light"/>
                <a:cs typeface="Fira Sans Light"/>
                <a:sym typeface="Fira Sans Light"/>
              </a:defRPr>
            </a:lvl9pPr>
          </a:lstStyle>
          <a:p/>
        </p:txBody>
      </p:sp>
      <p:sp>
        <p:nvSpPr>
          <p:cNvPr id="235" name="Google Shape;235;p32"/>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solidFill>
                  <a:schemeClr val="lt1"/>
                </a:solidFill>
              </a:defRPr>
            </a:lvl1pPr>
            <a:lvl2pPr lvl="1">
              <a:buClr>
                <a:srgbClr val="000000"/>
              </a:buClr>
              <a:buSzPts val="1000"/>
              <a:buFont typeface="Arial"/>
              <a:buNone/>
              <a:defRPr>
                <a:solidFill>
                  <a:schemeClr val="lt1"/>
                </a:solidFill>
              </a:defRPr>
            </a:lvl2pPr>
            <a:lvl3pPr lvl="2">
              <a:buClr>
                <a:srgbClr val="000000"/>
              </a:buClr>
              <a:buSzPts val="1000"/>
              <a:buFont typeface="Arial"/>
              <a:buNone/>
              <a:defRPr>
                <a:solidFill>
                  <a:schemeClr val="lt1"/>
                </a:solidFill>
              </a:defRPr>
            </a:lvl3pPr>
            <a:lvl4pPr lvl="3">
              <a:buClr>
                <a:srgbClr val="000000"/>
              </a:buClr>
              <a:buSzPts val="1000"/>
              <a:buFont typeface="Arial"/>
              <a:buNone/>
              <a:defRPr>
                <a:solidFill>
                  <a:schemeClr val="lt1"/>
                </a:solidFill>
              </a:defRPr>
            </a:lvl4pPr>
            <a:lvl5pPr lvl="4">
              <a:buClr>
                <a:srgbClr val="000000"/>
              </a:buClr>
              <a:buSzPts val="1000"/>
              <a:buFont typeface="Arial"/>
              <a:buNone/>
              <a:defRPr>
                <a:solidFill>
                  <a:schemeClr val="lt1"/>
                </a:solidFill>
              </a:defRPr>
            </a:lvl5pPr>
            <a:lvl6pPr lvl="5">
              <a:buClr>
                <a:srgbClr val="000000"/>
              </a:buClr>
              <a:buSzPts val="1000"/>
              <a:buFont typeface="Arial"/>
              <a:buNone/>
              <a:defRPr>
                <a:solidFill>
                  <a:schemeClr val="lt1"/>
                </a:solidFill>
              </a:defRPr>
            </a:lvl6pPr>
            <a:lvl7pPr lvl="6">
              <a:buClr>
                <a:srgbClr val="000000"/>
              </a:buClr>
              <a:buSzPts val="1000"/>
              <a:buFont typeface="Arial"/>
              <a:buNone/>
              <a:defRPr>
                <a:solidFill>
                  <a:schemeClr val="lt1"/>
                </a:solidFill>
              </a:defRPr>
            </a:lvl7pPr>
            <a:lvl8pPr lvl="7">
              <a:buClr>
                <a:srgbClr val="000000"/>
              </a:buClr>
              <a:buSzPts val="1000"/>
              <a:buFont typeface="Arial"/>
              <a:buNone/>
              <a:defRPr>
                <a:solidFill>
                  <a:schemeClr val="lt1"/>
                </a:solidFill>
              </a:defRPr>
            </a:lvl8pPr>
            <a:lvl9pPr lvl="8">
              <a:buClr>
                <a:srgbClr val="000000"/>
              </a:buClr>
              <a:buSzPts val="10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36" name="Google Shape;236;p32"/>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 name="Shape 237"/>
        <p:cNvGrpSpPr/>
        <p:nvPr/>
      </p:nvGrpSpPr>
      <p:grpSpPr>
        <a:xfrm>
          <a:off x="0" y="0"/>
          <a:ext cx="0" cy="0"/>
          <a:chOff x="0" y="0"/>
          <a:chExt cx="0" cy="0"/>
        </a:xfrm>
      </p:grpSpPr>
      <p:sp>
        <p:nvSpPr>
          <p:cNvPr id="238" name="Google Shape;238;p33"/>
          <p:cNvSpPr txBox="1"/>
          <p:nvPr>
            <p:ph type="title"/>
          </p:nvPr>
        </p:nvSpPr>
        <p:spPr>
          <a:xfrm>
            <a:off x="648300" y="577238"/>
            <a:ext cx="5885700" cy="6027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39" name="Google Shape;239;p33"/>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0" name="Shape 240"/>
        <p:cNvGrpSpPr/>
        <p:nvPr/>
      </p:nvGrpSpPr>
      <p:grpSpPr>
        <a:xfrm>
          <a:off x="0" y="0"/>
          <a:ext cx="0" cy="0"/>
          <a:chOff x="0" y="0"/>
          <a:chExt cx="0" cy="0"/>
        </a:xfrm>
      </p:grpSpPr>
      <p:sp>
        <p:nvSpPr>
          <p:cNvPr id="241" name="Google Shape;241;p34"/>
          <p:cNvSpPr txBox="1"/>
          <p:nvPr>
            <p:ph type="title"/>
          </p:nvPr>
        </p:nvSpPr>
        <p:spPr>
          <a:xfrm>
            <a:off x="648300" y="577238"/>
            <a:ext cx="6666900" cy="3822000"/>
          </a:xfrm>
          <a:prstGeom prst="rect">
            <a:avLst/>
          </a:prstGeom>
        </p:spPr>
        <p:txBody>
          <a:bodyPr anchorCtr="0" anchor="ctr" bIns="0" lIns="0" spcFirstLastPara="1" rIns="0" wrap="square" tIns="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242" name="Google Shape;242;p34"/>
          <p:cNvSpPr txBox="1"/>
          <p:nvPr>
            <p:ph idx="12" type="sldNum"/>
          </p:nvPr>
        </p:nvSpPr>
        <p:spPr>
          <a:xfrm>
            <a:off x="8437916" y="4579048"/>
            <a:ext cx="548700" cy="393600"/>
          </a:xfrm>
          <a:prstGeom prst="rect">
            <a:avLst/>
          </a:prstGeom>
        </p:spPr>
        <p:txBody>
          <a:bodyPr anchorCtr="0" anchor="ctr" bIns="91425" lIns="0" spcFirstLastPara="1" rIns="0" wrap="square" tIns="91425">
            <a:noAutofit/>
          </a:bodyPr>
          <a:lstStyle>
            <a:lvl1pPr lvl="0">
              <a:buNone/>
              <a:defRPr>
                <a:solidFill>
                  <a:schemeClr val="lt1"/>
                </a:solidFill>
                <a:latin typeface="Fira Sans"/>
                <a:ea typeface="Fira Sans"/>
                <a:cs typeface="Fira Sans"/>
                <a:sym typeface="Fira Sans"/>
              </a:defRPr>
            </a:lvl1pPr>
            <a:lvl2pPr lvl="1">
              <a:buNone/>
              <a:defRPr>
                <a:solidFill>
                  <a:schemeClr val="lt1"/>
                </a:solidFill>
                <a:latin typeface="Fira Sans"/>
                <a:ea typeface="Fira Sans"/>
                <a:cs typeface="Fira Sans"/>
                <a:sym typeface="Fira Sans"/>
              </a:defRPr>
            </a:lvl2pPr>
            <a:lvl3pPr lvl="2">
              <a:buNone/>
              <a:defRPr>
                <a:solidFill>
                  <a:schemeClr val="lt1"/>
                </a:solidFill>
                <a:latin typeface="Fira Sans"/>
                <a:ea typeface="Fira Sans"/>
                <a:cs typeface="Fira Sans"/>
                <a:sym typeface="Fira Sans"/>
              </a:defRPr>
            </a:lvl3pPr>
            <a:lvl4pPr lvl="3">
              <a:buNone/>
              <a:defRPr>
                <a:solidFill>
                  <a:schemeClr val="lt1"/>
                </a:solidFill>
                <a:latin typeface="Fira Sans"/>
                <a:ea typeface="Fira Sans"/>
                <a:cs typeface="Fira Sans"/>
                <a:sym typeface="Fira Sans"/>
              </a:defRPr>
            </a:lvl4pPr>
            <a:lvl5pPr lvl="4">
              <a:buNone/>
              <a:defRPr>
                <a:solidFill>
                  <a:schemeClr val="lt1"/>
                </a:solidFill>
                <a:latin typeface="Fira Sans"/>
                <a:ea typeface="Fira Sans"/>
                <a:cs typeface="Fira Sans"/>
                <a:sym typeface="Fira Sans"/>
              </a:defRPr>
            </a:lvl5pPr>
            <a:lvl6pPr lvl="5">
              <a:buNone/>
              <a:defRPr>
                <a:solidFill>
                  <a:schemeClr val="lt1"/>
                </a:solidFill>
                <a:latin typeface="Fira Sans"/>
                <a:ea typeface="Fira Sans"/>
                <a:cs typeface="Fira Sans"/>
                <a:sym typeface="Fira Sans"/>
              </a:defRPr>
            </a:lvl6pPr>
            <a:lvl7pPr lvl="6">
              <a:buNone/>
              <a:defRPr>
                <a:solidFill>
                  <a:schemeClr val="lt1"/>
                </a:solidFill>
                <a:latin typeface="Fira Sans"/>
                <a:ea typeface="Fira Sans"/>
                <a:cs typeface="Fira Sans"/>
                <a:sym typeface="Fira Sans"/>
              </a:defRPr>
            </a:lvl7pPr>
            <a:lvl8pPr lvl="7">
              <a:buNone/>
              <a:defRPr>
                <a:solidFill>
                  <a:schemeClr val="lt1"/>
                </a:solidFill>
                <a:latin typeface="Fira Sans"/>
                <a:ea typeface="Fira Sans"/>
                <a:cs typeface="Fira Sans"/>
                <a:sym typeface="Fira Sans"/>
              </a:defRPr>
            </a:lvl8pPr>
            <a:lvl9pPr lvl="8">
              <a:buNone/>
              <a:defRPr>
                <a:solidFill>
                  <a:schemeClr val="lt1"/>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3" name="Shape 243"/>
        <p:cNvGrpSpPr/>
        <p:nvPr/>
      </p:nvGrpSpPr>
      <p:grpSpPr>
        <a:xfrm>
          <a:off x="0" y="0"/>
          <a:ext cx="0" cy="0"/>
          <a:chOff x="0" y="0"/>
          <a:chExt cx="0" cy="0"/>
        </a:xfrm>
      </p:grpSpPr>
      <p:sp>
        <p:nvSpPr>
          <p:cNvPr id="244" name="Google Shape;244;p35"/>
          <p:cNvSpPr txBox="1"/>
          <p:nvPr>
            <p:ph type="title"/>
          </p:nvPr>
        </p:nvSpPr>
        <p:spPr>
          <a:xfrm>
            <a:off x="648300" y="577238"/>
            <a:ext cx="5885700" cy="5979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45" name="Google Shape;245;p35"/>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lvl1pPr indent="-330200" lvl="0" marL="457200">
              <a:lnSpc>
                <a:spcPct val="115000"/>
              </a:lnSpc>
              <a:spcBef>
                <a:spcPts val="0"/>
              </a:spcBef>
              <a:spcAft>
                <a:spcPts val="0"/>
              </a:spcAft>
              <a:buSzPts val="1600"/>
              <a:buChar char="→"/>
              <a:defRPr sz="1600"/>
            </a:lvl1pPr>
            <a:lvl2pPr indent="-317500" lvl="1" marL="914400">
              <a:lnSpc>
                <a:spcPct val="115000"/>
              </a:lnSpc>
              <a:spcBef>
                <a:spcPts val="1600"/>
              </a:spcBef>
              <a:spcAft>
                <a:spcPts val="0"/>
              </a:spcAft>
              <a:buSzPts val="1400"/>
              <a:buChar char="·"/>
              <a:defRPr/>
            </a:lvl2pPr>
            <a:lvl3pPr indent="-317500" lvl="2" marL="1371600">
              <a:lnSpc>
                <a:spcPct val="115000"/>
              </a:lnSpc>
              <a:spcBef>
                <a:spcPts val="1600"/>
              </a:spcBef>
              <a:spcAft>
                <a:spcPts val="0"/>
              </a:spcAft>
              <a:buSzPts val="1400"/>
              <a:buChar char="·"/>
              <a:defRPr/>
            </a:lvl3pPr>
            <a:lvl4pPr indent="-317500" lvl="3" marL="1828800">
              <a:lnSpc>
                <a:spcPct val="115000"/>
              </a:lnSpc>
              <a:spcBef>
                <a:spcPts val="1600"/>
              </a:spcBef>
              <a:spcAft>
                <a:spcPts val="0"/>
              </a:spcAft>
              <a:buSzPts val="1400"/>
              <a:buChar char="·"/>
              <a:defRPr/>
            </a:lvl4pPr>
            <a:lvl5pPr indent="-317500" lvl="4" marL="2286000">
              <a:lnSpc>
                <a:spcPct val="115000"/>
              </a:lnSpc>
              <a:spcBef>
                <a:spcPts val="1600"/>
              </a:spcBef>
              <a:spcAft>
                <a:spcPts val="0"/>
              </a:spcAft>
              <a:buSzPts val="1400"/>
              <a:buChar char="·"/>
              <a:defRPr/>
            </a:lvl5pPr>
            <a:lvl6pPr indent="-317500" lvl="5" marL="2743200">
              <a:lnSpc>
                <a:spcPct val="115000"/>
              </a:lnSpc>
              <a:spcBef>
                <a:spcPts val="1600"/>
              </a:spcBef>
              <a:spcAft>
                <a:spcPts val="0"/>
              </a:spcAft>
              <a:buSzPts val="1400"/>
              <a:buChar char="·"/>
              <a:defRPr/>
            </a:lvl6pPr>
            <a:lvl7pPr indent="-317500" lvl="6" marL="3200400">
              <a:lnSpc>
                <a:spcPct val="115000"/>
              </a:lnSpc>
              <a:spcBef>
                <a:spcPts val="1600"/>
              </a:spcBef>
              <a:spcAft>
                <a:spcPts val="0"/>
              </a:spcAft>
              <a:buSzPts val="1400"/>
              <a:buChar char="·"/>
              <a:defRPr/>
            </a:lvl7pPr>
            <a:lvl8pPr indent="-317500" lvl="7" marL="3657600">
              <a:lnSpc>
                <a:spcPct val="115000"/>
              </a:lnSpc>
              <a:spcBef>
                <a:spcPts val="1600"/>
              </a:spcBef>
              <a:spcAft>
                <a:spcPts val="0"/>
              </a:spcAft>
              <a:buSzPts val="1400"/>
              <a:buChar char="·"/>
              <a:defRPr/>
            </a:lvl8pPr>
            <a:lvl9pPr indent="-317500" lvl="8" marL="4114800">
              <a:lnSpc>
                <a:spcPct val="115000"/>
              </a:lnSpc>
              <a:spcBef>
                <a:spcPts val="1600"/>
              </a:spcBef>
              <a:spcAft>
                <a:spcPts val="1600"/>
              </a:spcAft>
              <a:buSzPts val="1400"/>
              <a:buChar char="·"/>
              <a:defRPr/>
            </a:lvl9pPr>
          </a:lstStyle>
          <a:p/>
        </p:txBody>
      </p:sp>
      <p:sp>
        <p:nvSpPr>
          <p:cNvPr id="246" name="Google Shape;246;p35"/>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7" name="Google Shape;247;p35"/>
          <p:cNvSpPr txBox="1"/>
          <p:nvPr>
            <p:ph idx="2" type="subTitle"/>
          </p:nvPr>
        </p:nvSpPr>
        <p:spPr>
          <a:xfrm>
            <a:off x="0" y="0"/>
            <a:ext cx="1549500" cy="313800"/>
          </a:xfrm>
          <a:prstGeom prst="rect">
            <a:avLst/>
          </a:prstGeom>
          <a:solidFill>
            <a:schemeClr val="dk2"/>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and body">
  <p:cSld name="TITLE_AND_BODY_2">
    <p:spTree>
      <p:nvGrpSpPr>
        <p:cNvPr id="248" name="Shape 248"/>
        <p:cNvGrpSpPr/>
        <p:nvPr/>
      </p:nvGrpSpPr>
      <p:grpSpPr>
        <a:xfrm>
          <a:off x="0" y="0"/>
          <a:ext cx="0" cy="0"/>
          <a:chOff x="0" y="0"/>
          <a:chExt cx="0" cy="0"/>
        </a:xfrm>
      </p:grpSpPr>
      <p:sp>
        <p:nvSpPr>
          <p:cNvPr id="249" name="Google Shape;249;p36"/>
          <p:cNvSpPr txBox="1"/>
          <p:nvPr>
            <p:ph type="title"/>
          </p:nvPr>
        </p:nvSpPr>
        <p:spPr>
          <a:xfrm>
            <a:off x="648300" y="577238"/>
            <a:ext cx="5885700" cy="5979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0" name="Google Shape;250;p36"/>
          <p:cNvSpPr txBox="1"/>
          <p:nvPr>
            <p:ph idx="1" type="body"/>
          </p:nvPr>
        </p:nvSpPr>
        <p:spPr>
          <a:xfrm>
            <a:off x="648300" y="1721225"/>
            <a:ext cx="7847700" cy="2845200"/>
          </a:xfrm>
          <a:prstGeom prst="rect">
            <a:avLst/>
          </a:prstGeom>
        </p:spPr>
        <p:txBody>
          <a:bodyPr anchorCtr="0" anchor="t" bIns="0" lIns="0" spcFirstLastPara="1" rIns="0" wrap="square" tIns="0">
            <a:noAutofit/>
          </a:bodyPr>
          <a:lstStyle>
            <a:lvl1pPr indent="-330200" lvl="0" marL="457200">
              <a:lnSpc>
                <a:spcPct val="115000"/>
              </a:lnSpc>
              <a:spcBef>
                <a:spcPts val="0"/>
              </a:spcBef>
              <a:spcAft>
                <a:spcPts val="0"/>
              </a:spcAft>
              <a:buSzPts val="1600"/>
              <a:buChar char="→"/>
              <a:defRPr sz="1600"/>
            </a:lvl1pPr>
            <a:lvl2pPr indent="-317500" lvl="1" marL="914400">
              <a:lnSpc>
                <a:spcPct val="115000"/>
              </a:lnSpc>
              <a:spcBef>
                <a:spcPts val="1600"/>
              </a:spcBef>
              <a:spcAft>
                <a:spcPts val="0"/>
              </a:spcAft>
              <a:buSzPts val="1400"/>
              <a:buChar char="·"/>
              <a:defRPr/>
            </a:lvl2pPr>
            <a:lvl3pPr indent="-317500" lvl="2" marL="1371600">
              <a:lnSpc>
                <a:spcPct val="115000"/>
              </a:lnSpc>
              <a:spcBef>
                <a:spcPts val="1600"/>
              </a:spcBef>
              <a:spcAft>
                <a:spcPts val="0"/>
              </a:spcAft>
              <a:buSzPts val="1400"/>
              <a:buChar char="·"/>
              <a:defRPr/>
            </a:lvl3pPr>
            <a:lvl4pPr indent="-317500" lvl="3" marL="1828800">
              <a:lnSpc>
                <a:spcPct val="115000"/>
              </a:lnSpc>
              <a:spcBef>
                <a:spcPts val="1600"/>
              </a:spcBef>
              <a:spcAft>
                <a:spcPts val="0"/>
              </a:spcAft>
              <a:buSzPts val="1400"/>
              <a:buChar char="·"/>
              <a:defRPr/>
            </a:lvl4pPr>
            <a:lvl5pPr indent="-317500" lvl="4" marL="2286000">
              <a:lnSpc>
                <a:spcPct val="115000"/>
              </a:lnSpc>
              <a:spcBef>
                <a:spcPts val="1600"/>
              </a:spcBef>
              <a:spcAft>
                <a:spcPts val="0"/>
              </a:spcAft>
              <a:buSzPts val="1400"/>
              <a:buChar char="·"/>
              <a:defRPr/>
            </a:lvl5pPr>
            <a:lvl6pPr indent="-317500" lvl="5" marL="2743200">
              <a:lnSpc>
                <a:spcPct val="115000"/>
              </a:lnSpc>
              <a:spcBef>
                <a:spcPts val="1600"/>
              </a:spcBef>
              <a:spcAft>
                <a:spcPts val="0"/>
              </a:spcAft>
              <a:buSzPts val="1400"/>
              <a:buChar char="·"/>
              <a:defRPr/>
            </a:lvl6pPr>
            <a:lvl7pPr indent="-317500" lvl="6" marL="3200400">
              <a:lnSpc>
                <a:spcPct val="115000"/>
              </a:lnSpc>
              <a:spcBef>
                <a:spcPts val="1600"/>
              </a:spcBef>
              <a:spcAft>
                <a:spcPts val="0"/>
              </a:spcAft>
              <a:buSzPts val="1400"/>
              <a:buChar char="·"/>
              <a:defRPr/>
            </a:lvl7pPr>
            <a:lvl8pPr indent="-317500" lvl="7" marL="3657600">
              <a:lnSpc>
                <a:spcPct val="115000"/>
              </a:lnSpc>
              <a:spcBef>
                <a:spcPts val="1600"/>
              </a:spcBef>
              <a:spcAft>
                <a:spcPts val="0"/>
              </a:spcAft>
              <a:buSzPts val="1400"/>
              <a:buChar char="·"/>
              <a:defRPr/>
            </a:lvl8pPr>
            <a:lvl9pPr indent="-317500" lvl="8" marL="4114800">
              <a:lnSpc>
                <a:spcPct val="115000"/>
              </a:lnSpc>
              <a:spcBef>
                <a:spcPts val="1600"/>
              </a:spcBef>
              <a:spcAft>
                <a:spcPts val="1600"/>
              </a:spcAft>
              <a:buSzPts val="1400"/>
              <a:buChar char="·"/>
              <a:defRPr/>
            </a:lvl9pPr>
          </a:lstStyle>
          <a:p/>
        </p:txBody>
      </p:sp>
      <p:sp>
        <p:nvSpPr>
          <p:cNvPr id="251" name="Google Shape;251;p36"/>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2" name="Google Shape;252;p36"/>
          <p:cNvSpPr txBox="1"/>
          <p:nvPr>
            <p:ph idx="2" type="subTitle"/>
          </p:nvPr>
        </p:nvSpPr>
        <p:spPr>
          <a:xfrm>
            <a:off x="0" y="0"/>
            <a:ext cx="1549500" cy="313800"/>
          </a:xfrm>
          <a:prstGeom prst="rect">
            <a:avLst/>
          </a:prstGeom>
          <a:solidFill>
            <a:schemeClr val="dk2"/>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253" name="Google Shape;253;p36"/>
          <p:cNvSpPr txBox="1"/>
          <p:nvPr>
            <p:ph idx="3" type="body"/>
          </p:nvPr>
        </p:nvSpPr>
        <p:spPr>
          <a:xfrm>
            <a:off x="648300" y="1078113"/>
            <a:ext cx="5885700" cy="313800"/>
          </a:xfrm>
          <a:prstGeom prst="rect">
            <a:avLst/>
          </a:prstGeom>
        </p:spPr>
        <p:txBody>
          <a:bodyPr anchorCtr="0" anchor="t" bIns="0" lIns="0" spcFirstLastPara="1" rIns="0" wrap="square" tIns="0">
            <a:noAutofit/>
          </a:bodyPr>
          <a:lstStyle>
            <a:lvl1pPr indent="-228600" lvl="0" marL="457200" marR="0" algn="l">
              <a:lnSpc>
                <a:spcPct val="100000"/>
              </a:lnSpc>
              <a:spcBef>
                <a:spcPts val="0"/>
              </a:spcBef>
              <a:spcAft>
                <a:spcPts val="0"/>
              </a:spcAft>
              <a:buNone/>
              <a:defRPr sz="2200">
                <a:solidFill>
                  <a:schemeClr val="accent2"/>
                </a:solidFill>
                <a:latin typeface="Fira Sans ExtraLight"/>
                <a:ea typeface="Fira Sans ExtraLight"/>
                <a:cs typeface="Fira Sans ExtraLight"/>
                <a:sym typeface="Fira Sans ExtraLight"/>
              </a:defRPr>
            </a:lvl1pPr>
            <a:lvl2pPr indent="-234950" lvl="1" marL="914400">
              <a:spcBef>
                <a:spcPts val="1600"/>
              </a:spcBef>
              <a:spcAft>
                <a:spcPts val="0"/>
              </a:spcAft>
              <a:buSzPts val="100"/>
              <a:buChar char="·"/>
              <a:defRPr sz="100"/>
            </a:lvl2pPr>
            <a:lvl3pPr indent="-234950" lvl="2" marL="1371600">
              <a:spcBef>
                <a:spcPts val="1600"/>
              </a:spcBef>
              <a:spcAft>
                <a:spcPts val="0"/>
              </a:spcAft>
              <a:buSzPts val="100"/>
              <a:buChar char="·"/>
              <a:defRPr sz="100"/>
            </a:lvl3pPr>
            <a:lvl4pPr indent="-234950" lvl="3" marL="1828800">
              <a:spcBef>
                <a:spcPts val="1600"/>
              </a:spcBef>
              <a:spcAft>
                <a:spcPts val="0"/>
              </a:spcAft>
              <a:buSzPts val="100"/>
              <a:buChar char="·"/>
              <a:defRPr sz="100"/>
            </a:lvl4pPr>
            <a:lvl5pPr indent="-234950" lvl="4" marL="2286000">
              <a:spcBef>
                <a:spcPts val="1600"/>
              </a:spcBef>
              <a:spcAft>
                <a:spcPts val="0"/>
              </a:spcAft>
              <a:buSzPts val="100"/>
              <a:buChar char="·"/>
              <a:defRPr sz="100"/>
            </a:lvl5pPr>
            <a:lvl6pPr indent="-234950" lvl="5" marL="2743200">
              <a:spcBef>
                <a:spcPts val="1600"/>
              </a:spcBef>
              <a:spcAft>
                <a:spcPts val="0"/>
              </a:spcAft>
              <a:buSzPts val="100"/>
              <a:buChar char="·"/>
              <a:defRPr sz="100"/>
            </a:lvl6pPr>
            <a:lvl7pPr indent="-234950" lvl="6" marL="3200400">
              <a:spcBef>
                <a:spcPts val="1600"/>
              </a:spcBef>
              <a:spcAft>
                <a:spcPts val="0"/>
              </a:spcAft>
              <a:buSzPts val="100"/>
              <a:buChar char="·"/>
              <a:defRPr sz="100"/>
            </a:lvl7pPr>
            <a:lvl8pPr indent="-234950" lvl="7" marL="3657600">
              <a:spcBef>
                <a:spcPts val="1600"/>
              </a:spcBef>
              <a:spcAft>
                <a:spcPts val="0"/>
              </a:spcAft>
              <a:buSzPts val="100"/>
              <a:buChar char="·"/>
              <a:defRPr sz="100"/>
            </a:lvl8pPr>
            <a:lvl9pPr indent="-234950" lvl="8" marL="4114800">
              <a:spcBef>
                <a:spcPts val="1600"/>
              </a:spcBef>
              <a:spcAft>
                <a:spcPts val="1600"/>
              </a:spcAft>
              <a:buSzPts val="100"/>
              <a:buChar char="·"/>
              <a:defRPr sz="1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ITLE_AND_BODY_1">
    <p:bg>
      <p:bgPr>
        <a:solidFill>
          <a:schemeClr val="lt1"/>
        </a:solidFill>
      </p:bgPr>
    </p:bg>
    <p:spTree>
      <p:nvGrpSpPr>
        <p:cNvPr id="254" name="Shape 254"/>
        <p:cNvGrpSpPr/>
        <p:nvPr/>
      </p:nvGrpSpPr>
      <p:grpSpPr>
        <a:xfrm>
          <a:off x="0" y="0"/>
          <a:ext cx="0" cy="0"/>
          <a:chOff x="0" y="0"/>
          <a:chExt cx="0" cy="0"/>
        </a:xfrm>
      </p:grpSpPr>
      <p:sp>
        <p:nvSpPr>
          <p:cNvPr id="255" name="Google Shape;255;p37"/>
          <p:cNvSpPr txBox="1"/>
          <p:nvPr>
            <p:ph idx="1" type="body"/>
          </p:nvPr>
        </p:nvSpPr>
        <p:spPr>
          <a:xfrm>
            <a:off x="4572000" y="151388"/>
            <a:ext cx="4410600" cy="4840800"/>
          </a:xfrm>
          <a:prstGeom prst="rect">
            <a:avLst/>
          </a:prstGeom>
          <a:solidFill>
            <a:schemeClr val="accent6"/>
          </a:solidFill>
        </p:spPr>
        <p:txBody>
          <a:bodyPr anchorCtr="0" anchor="ctr" bIns="424800" lIns="424800" spcFirstLastPara="1" rIns="424800" wrap="square" tIns="612000">
            <a:noAutofit/>
          </a:bodyPr>
          <a:lstStyle>
            <a:lvl1pPr indent="-317500" lvl="0" marL="457200">
              <a:lnSpc>
                <a:spcPct val="100000"/>
              </a:lnSpc>
              <a:spcBef>
                <a:spcPts val="0"/>
              </a:spcBef>
              <a:spcAft>
                <a:spcPts val="0"/>
              </a:spcAft>
              <a:buClr>
                <a:schemeClr val="lt1"/>
              </a:buClr>
              <a:buSzPts val="1400"/>
              <a:buChar char="→"/>
              <a:defRPr sz="1400">
                <a:solidFill>
                  <a:schemeClr val="lt1"/>
                </a:solidFill>
              </a:defRPr>
            </a:lvl1pPr>
            <a:lvl2pPr indent="-304800" lvl="1" marL="914400">
              <a:lnSpc>
                <a:spcPct val="100000"/>
              </a:lnSpc>
              <a:spcBef>
                <a:spcPts val="1200"/>
              </a:spcBef>
              <a:spcAft>
                <a:spcPts val="0"/>
              </a:spcAft>
              <a:buClr>
                <a:schemeClr val="lt1"/>
              </a:buClr>
              <a:buSzPts val="1200"/>
              <a:buChar char="·"/>
              <a:defRPr sz="1200">
                <a:solidFill>
                  <a:schemeClr val="lt1"/>
                </a:solidFill>
              </a:defRPr>
            </a:lvl2pPr>
            <a:lvl3pPr indent="-304800" lvl="2" marL="1371600">
              <a:lnSpc>
                <a:spcPct val="100000"/>
              </a:lnSpc>
              <a:spcBef>
                <a:spcPts val="1200"/>
              </a:spcBef>
              <a:spcAft>
                <a:spcPts val="0"/>
              </a:spcAft>
              <a:buClr>
                <a:schemeClr val="lt1"/>
              </a:buClr>
              <a:buSzPts val="1200"/>
              <a:buChar char="·"/>
              <a:defRPr sz="1200">
                <a:solidFill>
                  <a:schemeClr val="lt1"/>
                </a:solidFill>
              </a:defRPr>
            </a:lvl3pPr>
            <a:lvl4pPr indent="-304800" lvl="3" marL="1828800">
              <a:lnSpc>
                <a:spcPct val="100000"/>
              </a:lnSpc>
              <a:spcBef>
                <a:spcPts val="1200"/>
              </a:spcBef>
              <a:spcAft>
                <a:spcPts val="0"/>
              </a:spcAft>
              <a:buClr>
                <a:schemeClr val="lt1"/>
              </a:buClr>
              <a:buSzPts val="1200"/>
              <a:buChar char="·"/>
              <a:defRPr sz="1200">
                <a:solidFill>
                  <a:schemeClr val="lt1"/>
                </a:solidFill>
              </a:defRPr>
            </a:lvl4pPr>
            <a:lvl5pPr indent="-304800" lvl="4" marL="2286000">
              <a:lnSpc>
                <a:spcPct val="100000"/>
              </a:lnSpc>
              <a:spcBef>
                <a:spcPts val="1200"/>
              </a:spcBef>
              <a:spcAft>
                <a:spcPts val="0"/>
              </a:spcAft>
              <a:buClr>
                <a:schemeClr val="lt1"/>
              </a:buClr>
              <a:buSzPts val="1200"/>
              <a:buChar char="·"/>
              <a:defRPr sz="1200">
                <a:solidFill>
                  <a:schemeClr val="lt1"/>
                </a:solidFill>
              </a:defRPr>
            </a:lvl5pPr>
            <a:lvl6pPr indent="-304800" lvl="5" marL="2743200">
              <a:lnSpc>
                <a:spcPct val="100000"/>
              </a:lnSpc>
              <a:spcBef>
                <a:spcPts val="1200"/>
              </a:spcBef>
              <a:spcAft>
                <a:spcPts val="0"/>
              </a:spcAft>
              <a:buClr>
                <a:schemeClr val="lt1"/>
              </a:buClr>
              <a:buSzPts val="1200"/>
              <a:buChar char="·"/>
              <a:defRPr sz="1200">
                <a:solidFill>
                  <a:schemeClr val="lt1"/>
                </a:solidFill>
              </a:defRPr>
            </a:lvl6pPr>
            <a:lvl7pPr indent="-304800" lvl="6" marL="3200400">
              <a:lnSpc>
                <a:spcPct val="100000"/>
              </a:lnSpc>
              <a:spcBef>
                <a:spcPts val="1200"/>
              </a:spcBef>
              <a:spcAft>
                <a:spcPts val="0"/>
              </a:spcAft>
              <a:buClr>
                <a:schemeClr val="lt1"/>
              </a:buClr>
              <a:buSzPts val="1200"/>
              <a:buChar char="·"/>
              <a:defRPr sz="1200">
                <a:solidFill>
                  <a:schemeClr val="lt1"/>
                </a:solidFill>
              </a:defRPr>
            </a:lvl7pPr>
            <a:lvl8pPr indent="-304800" lvl="7" marL="3657600">
              <a:lnSpc>
                <a:spcPct val="100000"/>
              </a:lnSpc>
              <a:spcBef>
                <a:spcPts val="1200"/>
              </a:spcBef>
              <a:spcAft>
                <a:spcPts val="0"/>
              </a:spcAft>
              <a:buClr>
                <a:schemeClr val="lt1"/>
              </a:buClr>
              <a:buSzPts val="1200"/>
              <a:buChar char="·"/>
              <a:defRPr sz="1200">
                <a:solidFill>
                  <a:schemeClr val="lt1"/>
                </a:solidFill>
              </a:defRPr>
            </a:lvl8pPr>
            <a:lvl9pPr indent="-304800" lvl="8" marL="4114800">
              <a:lnSpc>
                <a:spcPct val="100000"/>
              </a:lnSpc>
              <a:spcBef>
                <a:spcPts val="1200"/>
              </a:spcBef>
              <a:spcAft>
                <a:spcPts val="1200"/>
              </a:spcAft>
              <a:buClr>
                <a:schemeClr val="lt1"/>
              </a:buClr>
              <a:buSzPts val="1200"/>
              <a:buChar char="·"/>
              <a:defRPr sz="1200">
                <a:solidFill>
                  <a:schemeClr val="lt1"/>
                </a:solidFill>
              </a:defRPr>
            </a:lvl9pPr>
          </a:lstStyle>
          <a:p/>
        </p:txBody>
      </p:sp>
      <p:sp>
        <p:nvSpPr>
          <p:cNvPr id="256" name="Google Shape;256;p37"/>
          <p:cNvSpPr txBox="1"/>
          <p:nvPr>
            <p:ph type="title"/>
          </p:nvPr>
        </p:nvSpPr>
        <p:spPr>
          <a:xfrm>
            <a:off x="648300" y="577238"/>
            <a:ext cx="3564000" cy="5979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7" name="Google Shape;257;p37"/>
          <p:cNvSpPr txBox="1"/>
          <p:nvPr>
            <p:ph idx="2" type="body"/>
          </p:nvPr>
        </p:nvSpPr>
        <p:spPr>
          <a:xfrm>
            <a:off x="648300" y="1805988"/>
            <a:ext cx="3564000" cy="2760600"/>
          </a:xfrm>
          <a:prstGeom prst="rect">
            <a:avLst/>
          </a:prstGeom>
        </p:spPr>
        <p:txBody>
          <a:bodyPr anchorCtr="0" anchor="t" bIns="0" lIns="0" spcFirstLastPara="1" rIns="0" wrap="square" tIns="0">
            <a:noAutofit/>
          </a:bodyPr>
          <a:lstStyle>
            <a:lvl1pPr indent="-330200" lvl="0" marL="457200">
              <a:lnSpc>
                <a:spcPct val="115000"/>
              </a:lnSpc>
              <a:spcBef>
                <a:spcPts val="0"/>
              </a:spcBef>
              <a:spcAft>
                <a:spcPts val="0"/>
              </a:spcAft>
              <a:buSzPts val="1600"/>
              <a:buFont typeface="Fira Sans ExtraLight"/>
              <a:buChar char="→"/>
              <a:defRPr sz="1600">
                <a:latin typeface="Fira Sans ExtraLight"/>
                <a:ea typeface="Fira Sans ExtraLight"/>
                <a:cs typeface="Fira Sans ExtraLight"/>
                <a:sym typeface="Fira Sans ExtraLight"/>
              </a:defRPr>
            </a:lvl1pPr>
            <a:lvl2pPr indent="-330200" lvl="1" marL="9144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2pPr>
            <a:lvl3pPr indent="-330200" lvl="2" marL="13716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3pPr>
            <a:lvl4pPr indent="-330200" lvl="3" marL="18288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4pPr>
            <a:lvl5pPr indent="-330200" lvl="4" marL="22860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5pPr>
            <a:lvl6pPr indent="-330200" lvl="5" marL="27432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6pPr>
            <a:lvl7pPr indent="-330200" lvl="6" marL="32004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7pPr>
            <a:lvl8pPr indent="-330200" lvl="7" marL="36576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8pPr>
            <a:lvl9pPr indent="-330200" lvl="8" marL="4114800">
              <a:lnSpc>
                <a:spcPct val="115000"/>
              </a:lnSpc>
              <a:spcBef>
                <a:spcPts val="1600"/>
              </a:spcBef>
              <a:spcAft>
                <a:spcPts val="1600"/>
              </a:spcAft>
              <a:buSzPts val="1600"/>
              <a:buFont typeface="Fira Sans ExtraLight"/>
              <a:buChar char="·"/>
              <a:defRPr sz="1600">
                <a:latin typeface="Fira Sans ExtraLight"/>
                <a:ea typeface="Fira Sans ExtraLight"/>
                <a:cs typeface="Fira Sans ExtraLight"/>
                <a:sym typeface="Fira Sans ExtraLight"/>
              </a:defRPr>
            </a:lvl9pPr>
          </a:lstStyle>
          <a:p/>
        </p:txBody>
      </p:sp>
      <p:sp>
        <p:nvSpPr>
          <p:cNvPr id="258" name="Google Shape;258;p37"/>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59" name="Google Shape;259;p37"/>
          <p:cNvSpPr txBox="1"/>
          <p:nvPr>
            <p:ph idx="3" type="subTitle"/>
          </p:nvPr>
        </p:nvSpPr>
        <p:spPr>
          <a:xfrm>
            <a:off x="0" y="0"/>
            <a:ext cx="1549500" cy="313800"/>
          </a:xfrm>
          <a:prstGeom prst="rect">
            <a:avLst/>
          </a:prstGeom>
          <a:solidFill>
            <a:schemeClr val="dk2"/>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260" name="Google Shape;260;p37"/>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layout 1">
  <p:cSld name="CUSTOM_1">
    <p:spTree>
      <p:nvGrpSpPr>
        <p:cNvPr id="261" name="Shape 261"/>
        <p:cNvGrpSpPr/>
        <p:nvPr/>
      </p:nvGrpSpPr>
      <p:grpSpPr>
        <a:xfrm>
          <a:off x="0" y="0"/>
          <a:ext cx="0" cy="0"/>
          <a:chOff x="0" y="0"/>
          <a:chExt cx="0" cy="0"/>
        </a:xfrm>
      </p:grpSpPr>
      <p:sp>
        <p:nvSpPr>
          <p:cNvPr id="262" name="Google Shape;262;p38"/>
          <p:cNvSpPr txBox="1"/>
          <p:nvPr>
            <p:ph type="title"/>
          </p:nvPr>
        </p:nvSpPr>
        <p:spPr>
          <a:xfrm>
            <a:off x="2886550" y="890888"/>
            <a:ext cx="4068300" cy="767700"/>
          </a:xfrm>
          <a:prstGeom prst="rect">
            <a:avLst/>
          </a:prstGeom>
        </p:spPr>
        <p:txBody>
          <a:bodyPr anchorCtr="0" anchor="t" bIns="0" lIns="0" spcFirstLastPara="1" rIns="0" wrap="square" tIns="0">
            <a:noAutofit/>
          </a:bodyPr>
          <a:lstStyle>
            <a:lvl1pPr lvl="0">
              <a:spcBef>
                <a:spcPts val="0"/>
              </a:spcBef>
              <a:spcAft>
                <a:spcPts val="0"/>
              </a:spcAft>
              <a:buNone/>
              <a:defRPr sz="2400"/>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263" name="Google Shape;263;p38"/>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lvl1pPr>
            <a:lvl2pPr lvl="1">
              <a:buClr>
                <a:srgbClr val="000000"/>
              </a:buClr>
              <a:buSzPts val="1000"/>
              <a:buFont typeface="Arial"/>
              <a:buNone/>
              <a:defRPr/>
            </a:lvl2pPr>
            <a:lvl3pPr lvl="2">
              <a:buClr>
                <a:srgbClr val="000000"/>
              </a:buClr>
              <a:buSzPts val="1000"/>
              <a:buFont typeface="Arial"/>
              <a:buNone/>
              <a:defRPr/>
            </a:lvl3pPr>
            <a:lvl4pPr lvl="3">
              <a:buClr>
                <a:srgbClr val="000000"/>
              </a:buClr>
              <a:buSzPts val="1000"/>
              <a:buFont typeface="Arial"/>
              <a:buNone/>
              <a:defRPr/>
            </a:lvl4pPr>
            <a:lvl5pPr lvl="4">
              <a:buClr>
                <a:srgbClr val="000000"/>
              </a:buClr>
              <a:buSzPts val="1000"/>
              <a:buFont typeface="Arial"/>
              <a:buNone/>
              <a:defRPr/>
            </a:lvl5pPr>
            <a:lvl6pPr lvl="5">
              <a:buClr>
                <a:srgbClr val="000000"/>
              </a:buClr>
              <a:buSzPts val="1000"/>
              <a:buFont typeface="Arial"/>
              <a:buNone/>
              <a:defRPr/>
            </a:lvl6pPr>
            <a:lvl7pPr lvl="6">
              <a:buClr>
                <a:srgbClr val="000000"/>
              </a:buClr>
              <a:buSzPts val="1000"/>
              <a:buFont typeface="Arial"/>
              <a:buNone/>
              <a:defRPr/>
            </a:lvl7pPr>
            <a:lvl8pPr lvl="7">
              <a:buClr>
                <a:srgbClr val="000000"/>
              </a:buClr>
              <a:buSzPts val="1000"/>
              <a:buFont typeface="Arial"/>
              <a:buNone/>
              <a:defRPr/>
            </a:lvl8pPr>
            <a:lvl9pPr lvl="8">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264" name="Google Shape;264;p38"/>
          <p:cNvSpPr txBox="1"/>
          <p:nvPr>
            <p:ph idx="1" type="body"/>
          </p:nvPr>
        </p:nvSpPr>
        <p:spPr>
          <a:xfrm>
            <a:off x="161550" y="151425"/>
            <a:ext cx="2448900" cy="4840800"/>
          </a:xfrm>
          <a:prstGeom prst="rect">
            <a:avLst/>
          </a:prstGeom>
          <a:solidFill>
            <a:schemeClr val="lt2"/>
          </a:solidFill>
          <a:ln cap="flat" cmpd="sng" w="9525">
            <a:solidFill>
              <a:schemeClr val="accent2"/>
            </a:solidFill>
            <a:prstDash val="dash"/>
            <a:round/>
            <a:headEnd len="sm" w="sm" type="none"/>
            <a:tailEnd len="sm" w="sm" type="none"/>
          </a:ln>
        </p:spPr>
        <p:txBody>
          <a:bodyPr anchorCtr="0" anchor="t" bIns="0" lIns="0" spcFirstLastPara="1" rIns="0" wrap="square" tIns="0">
            <a:noAutofit/>
          </a:bodyPr>
          <a:lstStyle>
            <a:lvl1pPr indent="-234950" lvl="0" marL="457200">
              <a:spcBef>
                <a:spcPts val="0"/>
              </a:spcBef>
              <a:spcAft>
                <a:spcPts val="0"/>
              </a:spcAft>
              <a:buClr>
                <a:schemeClr val="lt2"/>
              </a:buClr>
              <a:buSzPts val="100"/>
              <a:buChar char="→"/>
              <a:defRPr sz="100">
                <a:solidFill>
                  <a:schemeClr val="lt2"/>
                </a:solidFill>
              </a:defRPr>
            </a:lvl1pPr>
            <a:lvl2pPr indent="-234950" lvl="1" marL="914400">
              <a:spcBef>
                <a:spcPts val="1600"/>
              </a:spcBef>
              <a:spcAft>
                <a:spcPts val="0"/>
              </a:spcAft>
              <a:buClr>
                <a:schemeClr val="lt2"/>
              </a:buClr>
              <a:buSzPts val="100"/>
              <a:buChar char="·"/>
              <a:defRPr sz="100">
                <a:solidFill>
                  <a:schemeClr val="lt2"/>
                </a:solidFill>
              </a:defRPr>
            </a:lvl2pPr>
            <a:lvl3pPr indent="-234950" lvl="2" marL="1371600">
              <a:spcBef>
                <a:spcPts val="1600"/>
              </a:spcBef>
              <a:spcAft>
                <a:spcPts val="0"/>
              </a:spcAft>
              <a:buClr>
                <a:schemeClr val="lt2"/>
              </a:buClr>
              <a:buSzPts val="100"/>
              <a:buChar char="·"/>
              <a:defRPr sz="100">
                <a:solidFill>
                  <a:schemeClr val="lt2"/>
                </a:solidFill>
              </a:defRPr>
            </a:lvl3pPr>
            <a:lvl4pPr indent="-234950" lvl="3" marL="1828800">
              <a:spcBef>
                <a:spcPts val="1600"/>
              </a:spcBef>
              <a:spcAft>
                <a:spcPts val="0"/>
              </a:spcAft>
              <a:buClr>
                <a:schemeClr val="lt2"/>
              </a:buClr>
              <a:buSzPts val="100"/>
              <a:buChar char="·"/>
              <a:defRPr sz="100">
                <a:solidFill>
                  <a:schemeClr val="lt2"/>
                </a:solidFill>
              </a:defRPr>
            </a:lvl4pPr>
            <a:lvl5pPr indent="-234950" lvl="4" marL="2286000">
              <a:spcBef>
                <a:spcPts val="1600"/>
              </a:spcBef>
              <a:spcAft>
                <a:spcPts val="0"/>
              </a:spcAft>
              <a:buClr>
                <a:schemeClr val="lt2"/>
              </a:buClr>
              <a:buSzPts val="100"/>
              <a:buChar char="·"/>
              <a:defRPr sz="100">
                <a:solidFill>
                  <a:schemeClr val="lt2"/>
                </a:solidFill>
              </a:defRPr>
            </a:lvl5pPr>
            <a:lvl6pPr indent="-234950" lvl="5" marL="2743200">
              <a:spcBef>
                <a:spcPts val="1600"/>
              </a:spcBef>
              <a:spcAft>
                <a:spcPts val="0"/>
              </a:spcAft>
              <a:buClr>
                <a:schemeClr val="lt2"/>
              </a:buClr>
              <a:buSzPts val="100"/>
              <a:buChar char="·"/>
              <a:defRPr sz="100">
                <a:solidFill>
                  <a:schemeClr val="lt2"/>
                </a:solidFill>
              </a:defRPr>
            </a:lvl6pPr>
            <a:lvl7pPr indent="-234950" lvl="6" marL="3200400">
              <a:spcBef>
                <a:spcPts val="1600"/>
              </a:spcBef>
              <a:spcAft>
                <a:spcPts val="0"/>
              </a:spcAft>
              <a:buClr>
                <a:schemeClr val="lt2"/>
              </a:buClr>
              <a:buSzPts val="100"/>
              <a:buChar char="·"/>
              <a:defRPr sz="100">
                <a:solidFill>
                  <a:schemeClr val="lt2"/>
                </a:solidFill>
              </a:defRPr>
            </a:lvl7pPr>
            <a:lvl8pPr indent="-234950" lvl="7" marL="3657600">
              <a:spcBef>
                <a:spcPts val="1600"/>
              </a:spcBef>
              <a:spcAft>
                <a:spcPts val="0"/>
              </a:spcAft>
              <a:buClr>
                <a:schemeClr val="lt2"/>
              </a:buClr>
              <a:buSzPts val="100"/>
              <a:buChar char="·"/>
              <a:defRPr sz="100">
                <a:solidFill>
                  <a:schemeClr val="lt2"/>
                </a:solidFill>
              </a:defRPr>
            </a:lvl8pPr>
            <a:lvl9pPr indent="-234950" lvl="8" marL="4114800">
              <a:spcBef>
                <a:spcPts val="1600"/>
              </a:spcBef>
              <a:spcAft>
                <a:spcPts val="1600"/>
              </a:spcAft>
              <a:buClr>
                <a:schemeClr val="lt2"/>
              </a:buClr>
              <a:buSzPts val="100"/>
              <a:buChar char="·"/>
              <a:defRPr sz="100">
                <a:solidFill>
                  <a:schemeClr val="lt2"/>
                </a:solidFill>
              </a:defRPr>
            </a:lvl9pPr>
          </a:lstStyle>
          <a:p/>
        </p:txBody>
      </p:sp>
      <p:sp>
        <p:nvSpPr>
          <p:cNvPr id="265" name="Google Shape;265;p38"/>
          <p:cNvSpPr txBox="1"/>
          <p:nvPr>
            <p:ph idx="2" type="subTitle"/>
          </p:nvPr>
        </p:nvSpPr>
        <p:spPr>
          <a:xfrm>
            <a:off x="2905438" y="577238"/>
            <a:ext cx="4068300" cy="313800"/>
          </a:xfrm>
          <a:prstGeom prst="rect">
            <a:avLst/>
          </a:prstGeom>
          <a:noFill/>
        </p:spPr>
        <p:txBody>
          <a:bodyPr anchorCtr="0" anchor="ctr" bIns="0" lIns="0" spcFirstLastPara="1" rIns="0" wrap="square" tIns="0">
            <a:noAutofit/>
          </a:bodyPr>
          <a:lstStyle>
            <a:lvl1pPr lvl="0">
              <a:lnSpc>
                <a:spcPct val="100000"/>
              </a:lnSpc>
              <a:spcBef>
                <a:spcPts val="0"/>
              </a:spcBef>
              <a:spcAft>
                <a:spcPts val="0"/>
              </a:spcAft>
              <a:buNone/>
              <a:defRPr sz="1200">
                <a:solidFill>
                  <a:schemeClr val="accent2"/>
                </a:solidFill>
                <a:latin typeface="Fira Sans"/>
                <a:ea typeface="Fira Sans"/>
                <a:cs typeface="Fira Sans"/>
                <a:sym typeface="Fira Sans"/>
              </a:defRPr>
            </a:lvl1pPr>
            <a:lvl2pPr lvl="1">
              <a:lnSpc>
                <a:spcPct val="100000"/>
              </a:lnSpc>
              <a:spcBef>
                <a:spcPts val="0"/>
              </a:spcBef>
              <a:spcAft>
                <a:spcPts val="0"/>
              </a:spcAft>
              <a:buNone/>
              <a:defRPr sz="1200">
                <a:solidFill>
                  <a:schemeClr val="accent2"/>
                </a:solidFill>
              </a:defRPr>
            </a:lvl2pPr>
            <a:lvl3pPr lvl="2">
              <a:lnSpc>
                <a:spcPct val="100000"/>
              </a:lnSpc>
              <a:spcBef>
                <a:spcPts val="0"/>
              </a:spcBef>
              <a:spcAft>
                <a:spcPts val="0"/>
              </a:spcAft>
              <a:buNone/>
              <a:defRPr sz="1200">
                <a:solidFill>
                  <a:schemeClr val="accent2"/>
                </a:solidFill>
              </a:defRPr>
            </a:lvl3pPr>
            <a:lvl4pPr lvl="3">
              <a:lnSpc>
                <a:spcPct val="100000"/>
              </a:lnSpc>
              <a:spcBef>
                <a:spcPts val="0"/>
              </a:spcBef>
              <a:spcAft>
                <a:spcPts val="0"/>
              </a:spcAft>
              <a:buNone/>
              <a:defRPr sz="1200">
                <a:solidFill>
                  <a:schemeClr val="accent2"/>
                </a:solidFill>
              </a:defRPr>
            </a:lvl4pPr>
            <a:lvl5pPr lvl="4">
              <a:lnSpc>
                <a:spcPct val="100000"/>
              </a:lnSpc>
              <a:spcBef>
                <a:spcPts val="0"/>
              </a:spcBef>
              <a:spcAft>
                <a:spcPts val="0"/>
              </a:spcAft>
              <a:buNone/>
              <a:defRPr sz="1200">
                <a:solidFill>
                  <a:schemeClr val="accent2"/>
                </a:solidFill>
              </a:defRPr>
            </a:lvl5pPr>
            <a:lvl6pPr lvl="5">
              <a:lnSpc>
                <a:spcPct val="100000"/>
              </a:lnSpc>
              <a:spcBef>
                <a:spcPts val="0"/>
              </a:spcBef>
              <a:spcAft>
                <a:spcPts val="0"/>
              </a:spcAft>
              <a:buNone/>
              <a:defRPr sz="1200">
                <a:solidFill>
                  <a:schemeClr val="accent2"/>
                </a:solidFill>
              </a:defRPr>
            </a:lvl6pPr>
            <a:lvl7pPr lvl="6">
              <a:lnSpc>
                <a:spcPct val="100000"/>
              </a:lnSpc>
              <a:spcBef>
                <a:spcPts val="0"/>
              </a:spcBef>
              <a:spcAft>
                <a:spcPts val="0"/>
              </a:spcAft>
              <a:buNone/>
              <a:defRPr sz="1200">
                <a:solidFill>
                  <a:schemeClr val="accent2"/>
                </a:solidFill>
              </a:defRPr>
            </a:lvl7pPr>
            <a:lvl8pPr lvl="7">
              <a:lnSpc>
                <a:spcPct val="100000"/>
              </a:lnSpc>
              <a:spcBef>
                <a:spcPts val="0"/>
              </a:spcBef>
              <a:spcAft>
                <a:spcPts val="0"/>
              </a:spcAft>
              <a:buNone/>
              <a:defRPr sz="1200">
                <a:solidFill>
                  <a:schemeClr val="accent2"/>
                </a:solidFill>
              </a:defRPr>
            </a:lvl8pPr>
            <a:lvl9pPr lvl="8">
              <a:lnSpc>
                <a:spcPct val="100000"/>
              </a:lnSpc>
              <a:spcBef>
                <a:spcPts val="0"/>
              </a:spcBef>
              <a:spcAft>
                <a:spcPts val="0"/>
              </a:spcAft>
              <a:buNone/>
              <a:defRPr sz="1200">
                <a:solidFill>
                  <a:schemeClr val="accent2"/>
                </a:solidFill>
              </a:defRPr>
            </a:lvl9pPr>
          </a:lstStyle>
          <a:p/>
        </p:txBody>
      </p:sp>
      <p:sp>
        <p:nvSpPr>
          <p:cNvPr id="266" name="Google Shape;266;p38"/>
          <p:cNvSpPr txBox="1"/>
          <p:nvPr>
            <p:ph idx="3" type="body"/>
          </p:nvPr>
        </p:nvSpPr>
        <p:spPr>
          <a:xfrm>
            <a:off x="3240885" y="2210400"/>
            <a:ext cx="22680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267" name="Google Shape;267;p38"/>
          <p:cNvSpPr txBox="1"/>
          <p:nvPr>
            <p:ph idx="4" type="body"/>
          </p:nvPr>
        </p:nvSpPr>
        <p:spPr>
          <a:xfrm>
            <a:off x="6218850" y="2210400"/>
            <a:ext cx="22692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268" name="Google Shape;268;p38"/>
          <p:cNvSpPr txBox="1"/>
          <p:nvPr>
            <p:ph idx="5" type="body"/>
          </p:nvPr>
        </p:nvSpPr>
        <p:spPr>
          <a:xfrm>
            <a:off x="3240763" y="3521412"/>
            <a:ext cx="22680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269" name="Google Shape;269;p38"/>
          <p:cNvSpPr txBox="1"/>
          <p:nvPr>
            <p:ph idx="6" type="body"/>
          </p:nvPr>
        </p:nvSpPr>
        <p:spPr>
          <a:xfrm>
            <a:off x="6218850" y="3521412"/>
            <a:ext cx="22692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270" name="Google Shape;270;p38"/>
          <p:cNvSpPr txBox="1"/>
          <p:nvPr/>
        </p:nvSpPr>
        <p:spPr>
          <a:xfrm>
            <a:off x="3240875" y="1943875"/>
            <a:ext cx="2088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Purpose</a:t>
            </a:r>
            <a:endParaRPr sz="1200">
              <a:latin typeface="Fira Sans"/>
              <a:ea typeface="Fira Sans"/>
              <a:cs typeface="Fira Sans"/>
              <a:sym typeface="Fira Sans"/>
            </a:endParaRPr>
          </a:p>
        </p:txBody>
      </p:sp>
      <p:sp>
        <p:nvSpPr>
          <p:cNvPr id="271" name="Google Shape;271;p38"/>
          <p:cNvSpPr txBox="1"/>
          <p:nvPr/>
        </p:nvSpPr>
        <p:spPr>
          <a:xfrm>
            <a:off x="3240875" y="3267262"/>
            <a:ext cx="20874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Data sources</a:t>
            </a:r>
            <a:endParaRPr sz="1200">
              <a:latin typeface="Fira Sans"/>
              <a:ea typeface="Fira Sans"/>
              <a:cs typeface="Fira Sans"/>
              <a:sym typeface="Fira Sans"/>
            </a:endParaRPr>
          </a:p>
        </p:txBody>
      </p:sp>
      <p:sp>
        <p:nvSpPr>
          <p:cNvPr id="272" name="Google Shape;272;p38"/>
          <p:cNvSpPr txBox="1"/>
          <p:nvPr/>
        </p:nvSpPr>
        <p:spPr>
          <a:xfrm>
            <a:off x="6218850" y="1943875"/>
            <a:ext cx="2277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Used services</a:t>
            </a:r>
            <a:endParaRPr sz="1200">
              <a:latin typeface="Fira Sans"/>
              <a:ea typeface="Fira Sans"/>
              <a:cs typeface="Fira Sans"/>
              <a:sym typeface="Fira Sans"/>
            </a:endParaRPr>
          </a:p>
        </p:txBody>
      </p:sp>
      <p:sp>
        <p:nvSpPr>
          <p:cNvPr id="273" name="Google Shape;273;p38"/>
          <p:cNvSpPr txBox="1"/>
          <p:nvPr/>
        </p:nvSpPr>
        <p:spPr>
          <a:xfrm>
            <a:off x="6218850" y="3267262"/>
            <a:ext cx="2277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Outcome</a:t>
            </a:r>
            <a:endParaRPr sz="1200">
              <a:latin typeface="Fira Sans"/>
              <a:ea typeface="Fira Sans"/>
              <a:cs typeface="Fira Sans"/>
              <a:sym typeface="Fira Sans"/>
            </a:endParaRPr>
          </a:p>
        </p:txBody>
      </p:sp>
      <p:sp>
        <p:nvSpPr>
          <p:cNvPr id="274" name="Google Shape;274;p38"/>
          <p:cNvSpPr/>
          <p:nvPr/>
        </p:nvSpPr>
        <p:spPr>
          <a:xfrm>
            <a:off x="2886544" y="1932199"/>
            <a:ext cx="281531" cy="281540"/>
          </a:xfrm>
          <a:custGeom>
            <a:rect b="b" l="l" r="r" t="t"/>
            <a:pathLst>
              <a:path extrusionOk="0" h="5995" w="6006">
                <a:moveTo>
                  <a:pt x="463" y="231"/>
                </a:moveTo>
                <a:cubicBezTo>
                  <a:pt x="347" y="231"/>
                  <a:pt x="232" y="347"/>
                  <a:pt x="232" y="462"/>
                </a:cubicBezTo>
                <a:cubicBezTo>
                  <a:pt x="232" y="534"/>
                  <a:pt x="261" y="592"/>
                  <a:pt x="304" y="635"/>
                </a:cubicBezTo>
                <a:lnTo>
                  <a:pt x="607" y="937"/>
                </a:lnTo>
                <a:lnTo>
                  <a:pt x="405" y="937"/>
                </a:lnTo>
                <a:cubicBezTo>
                  <a:pt x="318" y="937"/>
                  <a:pt x="246" y="1009"/>
                  <a:pt x="246" y="1096"/>
                </a:cubicBezTo>
                <a:cubicBezTo>
                  <a:pt x="246" y="1139"/>
                  <a:pt x="261" y="1182"/>
                  <a:pt x="289" y="1211"/>
                </a:cubicBezTo>
                <a:lnTo>
                  <a:pt x="795" y="1715"/>
                </a:lnTo>
                <a:cubicBezTo>
                  <a:pt x="881" y="1802"/>
                  <a:pt x="997" y="1845"/>
                  <a:pt x="1127" y="1845"/>
                </a:cubicBezTo>
                <a:lnTo>
                  <a:pt x="1531" y="1845"/>
                </a:lnTo>
                <a:lnTo>
                  <a:pt x="2844" y="3170"/>
                </a:lnTo>
                <a:cubicBezTo>
                  <a:pt x="2888" y="3214"/>
                  <a:pt x="2945" y="3235"/>
                  <a:pt x="3005" y="3235"/>
                </a:cubicBezTo>
                <a:cubicBezTo>
                  <a:pt x="3065" y="3235"/>
                  <a:pt x="3126" y="3214"/>
                  <a:pt x="3176" y="3170"/>
                </a:cubicBezTo>
                <a:cubicBezTo>
                  <a:pt x="3263" y="3084"/>
                  <a:pt x="3263" y="2940"/>
                  <a:pt x="3176" y="2853"/>
                </a:cubicBezTo>
                <a:cubicBezTo>
                  <a:pt x="3176" y="2839"/>
                  <a:pt x="3176" y="2839"/>
                  <a:pt x="3176" y="2839"/>
                </a:cubicBezTo>
                <a:lnTo>
                  <a:pt x="1848" y="1528"/>
                </a:lnTo>
                <a:lnTo>
                  <a:pt x="1848" y="1125"/>
                </a:lnTo>
                <a:cubicBezTo>
                  <a:pt x="1848" y="995"/>
                  <a:pt x="1805" y="880"/>
                  <a:pt x="1718" y="793"/>
                </a:cubicBezTo>
                <a:lnTo>
                  <a:pt x="1213" y="289"/>
                </a:lnTo>
                <a:cubicBezTo>
                  <a:pt x="1177" y="260"/>
                  <a:pt x="1134" y="246"/>
                  <a:pt x="1092" y="246"/>
                </a:cubicBezTo>
                <a:cubicBezTo>
                  <a:pt x="1051" y="246"/>
                  <a:pt x="1011" y="260"/>
                  <a:pt x="982" y="289"/>
                </a:cubicBezTo>
                <a:cubicBezTo>
                  <a:pt x="953" y="318"/>
                  <a:pt x="939" y="361"/>
                  <a:pt x="939" y="404"/>
                </a:cubicBezTo>
                <a:lnTo>
                  <a:pt x="939" y="606"/>
                </a:lnTo>
                <a:lnTo>
                  <a:pt x="636" y="303"/>
                </a:lnTo>
                <a:cubicBezTo>
                  <a:pt x="593" y="260"/>
                  <a:pt x="535" y="231"/>
                  <a:pt x="463" y="231"/>
                </a:cubicBezTo>
                <a:close/>
                <a:moveTo>
                  <a:pt x="3003" y="1845"/>
                </a:moveTo>
                <a:cubicBezTo>
                  <a:pt x="2960" y="1845"/>
                  <a:pt x="2902" y="1859"/>
                  <a:pt x="2844" y="1874"/>
                </a:cubicBezTo>
                <a:lnTo>
                  <a:pt x="3494" y="2522"/>
                </a:lnTo>
                <a:cubicBezTo>
                  <a:pt x="3624" y="2637"/>
                  <a:pt x="3696" y="2810"/>
                  <a:pt x="3696" y="2998"/>
                </a:cubicBezTo>
                <a:cubicBezTo>
                  <a:pt x="3696" y="3387"/>
                  <a:pt x="3393" y="3689"/>
                  <a:pt x="3003" y="3689"/>
                </a:cubicBezTo>
                <a:cubicBezTo>
                  <a:pt x="2830" y="3689"/>
                  <a:pt x="2657" y="3617"/>
                  <a:pt x="2527" y="3487"/>
                </a:cubicBezTo>
                <a:lnTo>
                  <a:pt x="1877" y="2839"/>
                </a:lnTo>
                <a:cubicBezTo>
                  <a:pt x="1863" y="2897"/>
                  <a:pt x="1848" y="2954"/>
                  <a:pt x="1848" y="2998"/>
                </a:cubicBezTo>
                <a:cubicBezTo>
                  <a:pt x="1848" y="3646"/>
                  <a:pt x="2368" y="4150"/>
                  <a:pt x="3003" y="4150"/>
                </a:cubicBezTo>
                <a:cubicBezTo>
                  <a:pt x="3653" y="4150"/>
                  <a:pt x="4158" y="3646"/>
                  <a:pt x="4158" y="2998"/>
                </a:cubicBezTo>
                <a:cubicBezTo>
                  <a:pt x="4158" y="2364"/>
                  <a:pt x="3653" y="1845"/>
                  <a:pt x="3003" y="1845"/>
                </a:cubicBezTo>
                <a:close/>
                <a:moveTo>
                  <a:pt x="3003" y="923"/>
                </a:moveTo>
                <a:cubicBezTo>
                  <a:pt x="2772" y="923"/>
                  <a:pt x="2541" y="966"/>
                  <a:pt x="2310" y="1053"/>
                </a:cubicBezTo>
                <a:cubicBezTo>
                  <a:pt x="2310" y="1081"/>
                  <a:pt x="2310" y="1096"/>
                  <a:pt x="2310" y="1125"/>
                </a:cubicBezTo>
                <a:lnTo>
                  <a:pt x="2310" y="1341"/>
                </a:lnTo>
                <a:lnTo>
                  <a:pt x="2469" y="1485"/>
                </a:lnTo>
                <a:cubicBezTo>
                  <a:pt x="2642" y="1427"/>
                  <a:pt x="2830" y="1384"/>
                  <a:pt x="3003" y="1384"/>
                </a:cubicBezTo>
                <a:cubicBezTo>
                  <a:pt x="3898" y="1384"/>
                  <a:pt x="4620" y="2119"/>
                  <a:pt x="4620" y="2998"/>
                </a:cubicBezTo>
                <a:cubicBezTo>
                  <a:pt x="4620" y="3891"/>
                  <a:pt x="3898" y="4611"/>
                  <a:pt x="3003" y="4611"/>
                </a:cubicBezTo>
                <a:cubicBezTo>
                  <a:pt x="2123" y="4611"/>
                  <a:pt x="1386" y="3891"/>
                  <a:pt x="1386" y="2998"/>
                </a:cubicBezTo>
                <a:cubicBezTo>
                  <a:pt x="1386" y="2810"/>
                  <a:pt x="1430" y="2637"/>
                  <a:pt x="1487" y="2464"/>
                </a:cubicBezTo>
                <a:lnTo>
                  <a:pt x="1343" y="2306"/>
                </a:lnTo>
                <a:lnTo>
                  <a:pt x="1054" y="2306"/>
                </a:lnTo>
                <a:cubicBezTo>
                  <a:pt x="968" y="2537"/>
                  <a:pt x="939" y="2767"/>
                  <a:pt x="925" y="2998"/>
                </a:cubicBezTo>
                <a:cubicBezTo>
                  <a:pt x="925" y="4150"/>
                  <a:pt x="1863" y="5072"/>
                  <a:pt x="3003" y="5072"/>
                </a:cubicBezTo>
                <a:cubicBezTo>
                  <a:pt x="4158" y="5072"/>
                  <a:pt x="5082" y="4150"/>
                  <a:pt x="5082" y="2998"/>
                </a:cubicBezTo>
                <a:cubicBezTo>
                  <a:pt x="5082" y="1859"/>
                  <a:pt x="4158" y="923"/>
                  <a:pt x="3003" y="923"/>
                </a:cubicBezTo>
                <a:close/>
                <a:moveTo>
                  <a:pt x="3003" y="1"/>
                </a:moveTo>
                <a:cubicBezTo>
                  <a:pt x="2585" y="1"/>
                  <a:pt x="2195" y="102"/>
                  <a:pt x="1834" y="246"/>
                </a:cubicBezTo>
                <a:lnTo>
                  <a:pt x="2050" y="462"/>
                </a:lnTo>
                <a:cubicBezTo>
                  <a:pt x="2094" y="519"/>
                  <a:pt x="2137" y="563"/>
                  <a:pt x="2166" y="620"/>
                </a:cubicBezTo>
                <a:cubicBezTo>
                  <a:pt x="2440" y="519"/>
                  <a:pt x="2729" y="476"/>
                  <a:pt x="3003" y="462"/>
                </a:cubicBezTo>
                <a:cubicBezTo>
                  <a:pt x="4418" y="462"/>
                  <a:pt x="5544" y="1600"/>
                  <a:pt x="5544" y="2998"/>
                </a:cubicBezTo>
                <a:cubicBezTo>
                  <a:pt x="5544" y="4409"/>
                  <a:pt x="4418" y="5533"/>
                  <a:pt x="3003" y="5533"/>
                </a:cubicBezTo>
                <a:cubicBezTo>
                  <a:pt x="1603" y="5533"/>
                  <a:pt x="463" y="4409"/>
                  <a:pt x="463" y="2998"/>
                </a:cubicBezTo>
                <a:cubicBezTo>
                  <a:pt x="463" y="2709"/>
                  <a:pt x="520" y="2421"/>
                  <a:pt x="621" y="2162"/>
                </a:cubicBezTo>
                <a:cubicBezTo>
                  <a:pt x="564" y="2133"/>
                  <a:pt x="520" y="2090"/>
                  <a:pt x="463" y="2047"/>
                </a:cubicBezTo>
                <a:lnTo>
                  <a:pt x="246" y="1831"/>
                </a:lnTo>
                <a:cubicBezTo>
                  <a:pt x="87" y="2191"/>
                  <a:pt x="1" y="2594"/>
                  <a:pt x="1" y="2998"/>
                </a:cubicBezTo>
                <a:cubicBezTo>
                  <a:pt x="1" y="4654"/>
                  <a:pt x="1358" y="5994"/>
                  <a:pt x="3003" y="5994"/>
                </a:cubicBezTo>
                <a:cubicBezTo>
                  <a:pt x="4663" y="5994"/>
                  <a:pt x="6006" y="4654"/>
                  <a:pt x="6006" y="2998"/>
                </a:cubicBezTo>
                <a:cubicBezTo>
                  <a:pt x="6006" y="1355"/>
                  <a:pt x="4663" y="1"/>
                  <a:pt x="3003"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5" name="Google Shape;275;p38"/>
          <p:cNvSpPr/>
          <p:nvPr/>
        </p:nvSpPr>
        <p:spPr>
          <a:xfrm>
            <a:off x="2905438" y="3260725"/>
            <a:ext cx="243747" cy="236445"/>
          </a:xfrm>
          <a:custGeom>
            <a:rect b="b" l="l" r="r" t="t"/>
            <a:pathLst>
              <a:path extrusionOk="0" h="5364" w="5432">
                <a:moveTo>
                  <a:pt x="225" y="0"/>
                </a:moveTo>
                <a:cubicBezTo>
                  <a:pt x="99" y="0"/>
                  <a:pt x="0" y="98"/>
                  <a:pt x="0" y="224"/>
                </a:cubicBezTo>
                <a:cubicBezTo>
                  <a:pt x="0" y="294"/>
                  <a:pt x="28" y="350"/>
                  <a:pt x="71" y="392"/>
                </a:cubicBezTo>
                <a:lnTo>
                  <a:pt x="845" y="1146"/>
                </a:lnTo>
                <a:cubicBezTo>
                  <a:pt x="887" y="1188"/>
                  <a:pt x="901" y="1243"/>
                  <a:pt x="901" y="1313"/>
                </a:cubicBezTo>
                <a:lnTo>
                  <a:pt x="901" y="2459"/>
                </a:lnTo>
                <a:lnTo>
                  <a:pt x="225" y="2459"/>
                </a:lnTo>
                <a:lnTo>
                  <a:pt x="1126" y="3353"/>
                </a:lnTo>
                <a:lnTo>
                  <a:pt x="2026" y="2459"/>
                </a:lnTo>
                <a:lnTo>
                  <a:pt x="1351" y="2459"/>
                </a:lnTo>
                <a:lnTo>
                  <a:pt x="1351" y="1313"/>
                </a:lnTo>
                <a:cubicBezTo>
                  <a:pt x="1351" y="1132"/>
                  <a:pt x="1281" y="964"/>
                  <a:pt x="1154" y="838"/>
                </a:cubicBezTo>
                <a:lnTo>
                  <a:pt x="394" y="70"/>
                </a:lnTo>
                <a:cubicBezTo>
                  <a:pt x="352" y="28"/>
                  <a:pt x="296" y="0"/>
                  <a:pt x="225" y="0"/>
                </a:cubicBezTo>
                <a:close/>
                <a:moveTo>
                  <a:pt x="5178" y="0"/>
                </a:moveTo>
                <a:cubicBezTo>
                  <a:pt x="5122" y="0"/>
                  <a:pt x="5066" y="28"/>
                  <a:pt x="5024" y="70"/>
                </a:cubicBezTo>
                <a:lnTo>
                  <a:pt x="4264" y="838"/>
                </a:lnTo>
                <a:cubicBezTo>
                  <a:pt x="4137" y="964"/>
                  <a:pt x="4053" y="1132"/>
                  <a:pt x="4053" y="1313"/>
                </a:cubicBezTo>
                <a:lnTo>
                  <a:pt x="4053" y="2459"/>
                </a:lnTo>
                <a:lnTo>
                  <a:pt x="3377" y="2459"/>
                </a:lnTo>
                <a:lnTo>
                  <a:pt x="4278" y="3353"/>
                </a:lnTo>
                <a:lnTo>
                  <a:pt x="5178" y="2459"/>
                </a:lnTo>
                <a:lnTo>
                  <a:pt x="4503" y="2459"/>
                </a:lnTo>
                <a:lnTo>
                  <a:pt x="4503" y="1313"/>
                </a:lnTo>
                <a:cubicBezTo>
                  <a:pt x="4503" y="1243"/>
                  <a:pt x="4531" y="1188"/>
                  <a:pt x="4573" y="1146"/>
                </a:cubicBezTo>
                <a:lnTo>
                  <a:pt x="5347" y="392"/>
                </a:lnTo>
                <a:cubicBezTo>
                  <a:pt x="5432" y="308"/>
                  <a:pt x="5432" y="154"/>
                  <a:pt x="5347" y="70"/>
                </a:cubicBezTo>
                <a:cubicBezTo>
                  <a:pt x="5305" y="28"/>
                  <a:pt x="5249" y="0"/>
                  <a:pt x="5178" y="0"/>
                </a:cubicBezTo>
                <a:close/>
                <a:moveTo>
                  <a:pt x="2702" y="0"/>
                </a:moveTo>
                <a:cubicBezTo>
                  <a:pt x="2575" y="0"/>
                  <a:pt x="2477" y="112"/>
                  <a:pt x="2477" y="224"/>
                </a:cubicBezTo>
                <a:lnTo>
                  <a:pt x="2477" y="3353"/>
                </a:lnTo>
                <a:lnTo>
                  <a:pt x="1801" y="3353"/>
                </a:lnTo>
                <a:lnTo>
                  <a:pt x="2702" y="4246"/>
                </a:lnTo>
                <a:lnTo>
                  <a:pt x="3602" y="3353"/>
                </a:lnTo>
                <a:lnTo>
                  <a:pt x="2927" y="3353"/>
                </a:lnTo>
                <a:lnTo>
                  <a:pt x="2927" y="224"/>
                </a:lnTo>
                <a:cubicBezTo>
                  <a:pt x="2941" y="112"/>
                  <a:pt x="2843" y="0"/>
                  <a:pt x="2716" y="0"/>
                </a:cubicBezTo>
                <a:close/>
                <a:moveTo>
                  <a:pt x="225" y="4023"/>
                </a:moveTo>
                <a:cubicBezTo>
                  <a:pt x="99" y="4023"/>
                  <a:pt x="0" y="4135"/>
                  <a:pt x="0" y="4246"/>
                </a:cubicBezTo>
                <a:lnTo>
                  <a:pt x="0" y="4917"/>
                </a:lnTo>
                <a:cubicBezTo>
                  <a:pt x="0" y="5168"/>
                  <a:pt x="211" y="5364"/>
                  <a:pt x="451" y="5364"/>
                </a:cubicBezTo>
                <a:lnTo>
                  <a:pt x="4953" y="5364"/>
                </a:lnTo>
                <a:cubicBezTo>
                  <a:pt x="5206" y="5364"/>
                  <a:pt x="5403" y="5168"/>
                  <a:pt x="5403" y="4917"/>
                </a:cubicBezTo>
                <a:lnTo>
                  <a:pt x="5403" y="4246"/>
                </a:lnTo>
                <a:cubicBezTo>
                  <a:pt x="5417" y="4135"/>
                  <a:pt x="5319" y="4023"/>
                  <a:pt x="5192" y="4023"/>
                </a:cubicBezTo>
                <a:cubicBezTo>
                  <a:pt x="5066" y="4023"/>
                  <a:pt x="4967" y="4121"/>
                  <a:pt x="4953" y="4246"/>
                </a:cubicBezTo>
                <a:lnTo>
                  <a:pt x="4953" y="4917"/>
                </a:lnTo>
                <a:lnTo>
                  <a:pt x="451" y="4917"/>
                </a:lnTo>
                <a:lnTo>
                  <a:pt x="451" y="4246"/>
                </a:lnTo>
                <a:cubicBezTo>
                  <a:pt x="465" y="4135"/>
                  <a:pt x="366" y="4023"/>
                  <a:pt x="239" y="4023"/>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6" name="Google Shape;276;p38"/>
          <p:cNvSpPr/>
          <p:nvPr/>
        </p:nvSpPr>
        <p:spPr>
          <a:xfrm>
            <a:off x="5862519" y="1892061"/>
            <a:ext cx="285609" cy="285617"/>
          </a:xfrm>
          <a:custGeom>
            <a:rect b="b" l="l" r="r" t="t"/>
            <a:pathLst>
              <a:path extrusionOk="0" h="5995" w="6093">
                <a:moveTo>
                  <a:pt x="4158" y="1384"/>
                </a:moveTo>
                <a:cubicBezTo>
                  <a:pt x="3913" y="1384"/>
                  <a:pt x="3696" y="1586"/>
                  <a:pt x="3696" y="1845"/>
                </a:cubicBezTo>
                <a:cubicBezTo>
                  <a:pt x="3682" y="2090"/>
                  <a:pt x="3884" y="2306"/>
                  <a:pt x="4144" y="2306"/>
                </a:cubicBezTo>
                <a:lnTo>
                  <a:pt x="4158" y="2306"/>
                </a:lnTo>
                <a:cubicBezTo>
                  <a:pt x="4418" y="2306"/>
                  <a:pt x="4620" y="2090"/>
                  <a:pt x="4620" y="1845"/>
                </a:cubicBezTo>
                <a:cubicBezTo>
                  <a:pt x="4605" y="1600"/>
                  <a:pt x="4418" y="1398"/>
                  <a:pt x="4158" y="1384"/>
                </a:cubicBezTo>
                <a:close/>
                <a:moveTo>
                  <a:pt x="4158" y="923"/>
                </a:moveTo>
                <a:cubicBezTo>
                  <a:pt x="4678" y="923"/>
                  <a:pt x="5082" y="1341"/>
                  <a:pt x="5082" y="1845"/>
                </a:cubicBezTo>
                <a:cubicBezTo>
                  <a:pt x="5082" y="2364"/>
                  <a:pt x="4678" y="2767"/>
                  <a:pt x="4158" y="2767"/>
                </a:cubicBezTo>
                <a:cubicBezTo>
                  <a:pt x="3653" y="2767"/>
                  <a:pt x="3234" y="2364"/>
                  <a:pt x="3234" y="1845"/>
                </a:cubicBezTo>
                <a:cubicBezTo>
                  <a:pt x="3234" y="1341"/>
                  <a:pt x="3653" y="923"/>
                  <a:pt x="4158" y="923"/>
                </a:cubicBezTo>
                <a:close/>
                <a:moveTo>
                  <a:pt x="4115" y="1"/>
                </a:moveTo>
                <a:cubicBezTo>
                  <a:pt x="4057" y="1"/>
                  <a:pt x="3999" y="58"/>
                  <a:pt x="3999" y="116"/>
                </a:cubicBezTo>
                <a:lnTo>
                  <a:pt x="3985" y="203"/>
                </a:lnTo>
                <a:cubicBezTo>
                  <a:pt x="3985" y="289"/>
                  <a:pt x="3913" y="375"/>
                  <a:pt x="3812" y="390"/>
                </a:cubicBezTo>
                <a:cubicBezTo>
                  <a:pt x="3783" y="404"/>
                  <a:pt x="3768" y="404"/>
                  <a:pt x="3739" y="419"/>
                </a:cubicBezTo>
                <a:cubicBezTo>
                  <a:pt x="3721" y="425"/>
                  <a:pt x="3702" y="428"/>
                  <a:pt x="3682" y="428"/>
                </a:cubicBezTo>
                <a:cubicBezTo>
                  <a:pt x="3612" y="428"/>
                  <a:pt x="3539" y="389"/>
                  <a:pt x="3494" y="332"/>
                </a:cubicBezTo>
                <a:lnTo>
                  <a:pt x="3436" y="260"/>
                </a:lnTo>
                <a:cubicBezTo>
                  <a:pt x="3418" y="232"/>
                  <a:pt x="3381" y="216"/>
                  <a:pt x="3346" y="216"/>
                </a:cubicBezTo>
                <a:cubicBezTo>
                  <a:pt x="3326" y="216"/>
                  <a:pt x="3307" y="221"/>
                  <a:pt x="3292" y="231"/>
                </a:cubicBezTo>
                <a:lnTo>
                  <a:pt x="3191" y="275"/>
                </a:lnTo>
                <a:cubicBezTo>
                  <a:pt x="3148" y="303"/>
                  <a:pt x="3119" y="375"/>
                  <a:pt x="3148" y="433"/>
                </a:cubicBezTo>
                <a:lnTo>
                  <a:pt x="3191" y="505"/>
                </a:lnTo>
                <a:cubicBezTo>
                  <a:pt x="3220" y="592"/>
                  <a:pt x="3205" y="707"/>
                  <a:pt x="3133" y="764"/>
                </a:cubicBezTo>
                <a:cubicBezTo>
                  <a:pt x="3119" y="779"/>
                  <a:pt x="3090" y="808"/>
                  <a:pt x="3075" y="822"/>
                </a:cubicBezTo>
                <a:cubicBezTo>
                  <a:pt x="3036" y="871"/>
                  <a:pt x="2969" y="894"/>
                  <a:pt x="2904" y="894"/>
                </a:cubicBezTo>
                <a:cubicBezTo>
                  <a:pt x="2873" y="894"/>
                  <a:pt x="2843" y="889"/>
                  <a:pt x="2816" y="880"/>
                </a:cubicBezTo>
                <a:lnTo>
                  <a:pt x="2729" y="836"/>
                </a:lnTo>
                <a:cubicBezTo>
                  <a:pt x="2717" y="828"/>
                  <a:pt x="2702" y="825"/>
                  <a:pt x="2687" y="825"/>
                </a:cubicBezTo>
                <a:cubicBezTo>
                  <a:pt x="2649" y="825"/>
                  <a:pt x="2605" y="849"/>
                  <a:pt x="2585" y="880"/>
                </a:cubicBezTo>
                <a:lnTo>
                  <a:pt x="2541" y="981"/>
                </a:lnTo>
                <a:cubicBezTo>
                  <a:pt x="2512" y="1024"/>
                  <a:pt x="2527" y="1096"/>
                  <a:pt x="2570" y="1125"/>
                </a:cubicBezTo>
                <a:lnTo>
                  <a:pt x="2642" y="1182"/>
                </a:lnTo>
                <a:cubicBezTo>
                  <a:pt x="2714" y="1240"/>
                  <a:pt x="2758" y="1341"/>
                  <a:pt x="2729" y="1427"/>
                </a:cubicBezTo>
                <a:cubicBezTo>
                  <a:pt x="2714" y="1456"/>
                  <a:pt x="2714" y="1470"/>
                  <a:pt x="2700" y="1499"/>
                </a:cubicBezTo>
                <a:cubicBezTo>
                  <a:pt x="2686" y="1600"/>
                  <a:pt x="2599" y="1672"/>
                  <a:pt x="2512" y="1672"/>
                </a:cubicBezTo>
                <a:lnTo>
                  <a:pt x="2426" y="1686"/>
                </a:lnTo>
                <a:cubicBezTo>
                  <a:pt x="2368" y="1686"/>
                  <a:pt x="2310" y="1744"/>
                  <a:pt x="2310" y="1802"/>
                </a:cubicBezTo>
                <a:lnTo>
                  <a:pt x="2310" y="1903"/>
                </a:lnTo>
                <a:cubicBezTo>
                  <a:pt x="2310" y="1960"/>
                  <a:pt x="2368" y="2018"/>
                  <a:pt x="2426" y="2018"/>
                </a:cubicBezTo>
                <a:lnTo>
                  <a:pt x="2512" y="2032"/>
                </a:lnTo>
                <a:cubicBezTo>
                  <a:pt x="2599" y="2032"/>
                  <a:pt x="2686" y="2104"/>
                  <a:pt x="2700" y="2205"/>
                </a:cubicBezTo>
                <a:cubicBezTo>
                  <a:pt x="2714" y="2234"/>
                  <a:pt x="2714" y="2248"/>
                  <a:pt x="2729" y="2277"/>
                </a:cubicBezTo>
                <a:cubicBezTo>
                  <a:pt x="2758" y="2364"/>
                  <a:pt x="2714" y="2464"/>
                  <a:pt x="2642" y="2522"/>
                </a:cubicBezTo>
                <a:lnTo>
                  <a:pt x="2570" y="2580"/>
                </a:lnTo>
                <a:cubicBezTo>
                  <a:pt x="2527" y="2609"/>
                  <a:pt x="2512" y="2681"/>
                  <a:pt x="2541" y="2724"/>
                </a:cubicBezTo>
                <a:lnTo>
                  <a:pt x="2585" y="2825"/>
                </a:lnTo>
                <a:cubicBezTo>
                  <a:pt x="2605" y="2856"/>
                  <a:pt x="2649" y="2879"/>
                  <a:pt x="2693" y="2879"/>
                </a:cubicBezTo>
                <a:cubicBezTo>
                  <a:pt x="2710" y="2879"/>
                  <a:pt x="2727" y="2876"/>
                  <a:pt x="2743" y="2868"/>
                </a:cubicBezTo>
                <a:lnTo>
                  <a:pt x="2816" y="2825"/>
                </a:lnTo>
                <a:cubicBezTo>
                  <a:pt x="2843" y="2816"/>
                  <a:pt x="2873" y="2811"/>
                  <a:pt x="2904" y="2811"/>
                </a:cubicBezTo>
                <a:cubicBezTo>
                  <a:pt x="2969" y="2811"/>
                  <a:pt x="3036" y="2833"/>
                  <a:pt x="3075" y="2882"/>
                </a:cubicBezTo>
                <a:cubicBezTo>
                  <a:pt x="3090" y="2897"/>
                  <a:pt x="3119" y="2926"/>
                  <a:pt x="3133" y="2940"/>
                </a:cubicBezTo>
                <a:cubicBezTo>
                  <a:pt x="3205" y="2998"/>
                  <a:pt x="3220" y="3113"/>
                  <a:pt x="3191" y="3199"/>
                </a:cubicBezTo>
                <a:lnTo>
                  <a:pt x="3148" y="3271"/>
                </a:lnTo>
                <a:cubicBezTo>
                  <a:pt x="3119" y="3329"/>
                  <a:pt x="3148" y="3401"/>
                  <a:pt x="3191" y="3430"/>
                </a:cubicBezTo>
                <a:lnTo>
                  <a:pt x="3292" y="3473"/>
                </a:lnTo>
                <a:cubicBezTo>
                  <a:pt x="3307" y="3483"/>
                  <a:pt x="3326" y="3488"/>
                  <a:pt x="3346" y="3488"/>
                </a:cubicBezTo>
                <a:cubicBezTo>
                  <a:pt x="3381" y="3488"/>
                  <a:pt x="3418" y="3472"/>
                  <a:pt x="3436" y="3444"/>
                </a:cubicBezTo>
                <a:lnTo>
                  <a:pt x="3494" y="3372"/>
                </a:lnTo>
                <a:cubicBezTo>
                  <a:pt x="3539" y="3316"/>
                  <a:pt x="3612" y="3277"/>
                  <a:pt x="3682" y="3277"/>
                </a:cubicBezTo>
                <a:cubicBezTo>
                  <a:pt x="3702" y="3277"/>
                  <a:pt x="3721" y="3280"/>
                  <a:pt x="3739" y="3286"/>
                </a:cubicBezTo>
                <a:cubicBezTo>
                  <a:pt x="3768" y="3300"/>
                  <a:pt x="3783" y="3300"/>
                  <a:pt x="3812" y="3315"/>
                </a:cubicBezTo>
                <a:cubicBezTo>
                  <a:pt x="3913" y="3329"/>
                  <a:pt x="3985" y="3415"/>
                  <a:pt x="3985" y="3502"/>
                </a:cubicBezTo>
                <a:lnTo>
                  <a:pt x="3999" y="3588"/>
                </a:lnTo>
                <a:cubicBezTo>
                  <a:pt x="3999" y="3646"/>
                  <a:pt x="4057" y="3689"/>
                  <a:pt x="4115" y="3689"/>
                </a:cubicBezTo>
                <a:lnTo>
                  <a:pt x="4216" y="3689"/>
                </a:lnTo>
                <a:cubicBezTo>
                  <a:pt x="4273" y="3689"/>
                  <a:pt x="4331" y="3646"/>
                  <a:pt x="4331" y="3588"/>
                </a:cubicBezTo>
                <a:lnTo>
                  <a:pt x="4346" y="3502"/>
                </a:lnTo>
                <a:cubicBezTo>
                  <a:pt x="4346" y="3415"/>
                  <a:pt x="4418" y="3329"/>
                  <a:pt x="4519" y="3315"/>
                </a:cubicBezTo>
                <a:cubicBezTo>
                  <a:pt x="4548" y="3300"/>
                  <a:pt x="4562" y="3300"/>
                  <a:pt x="4591" y="3286"/>
                </a:cubicBezTo>
                <a:cubicBezTo>
                  <a:pt x="4610" y="3280"/>
                  <a:pt x="4629" y="3277"/>
                  <a:pt x="4648" y="3277"/>
                </a:cubicBezTo>
                <a:cubicBezTo>
                  <a:pt x="4719" y="3277"/>
                  <a:pt x="4791" y="3316"/>
                  <a:pt x="4836" y="3372"/>
                </a:cubicBezTo>
                <a:lnTo>
                  <a:pt x="4894" y="3444"/>
                </a:lnTo>
                <a:cubicBezTo>
                  <a:pt x="4913" y="3472"/>
                  <a:pt x="4949" y="3488"/>
                  <a:pt x="4985" y="3488"/>
                </a:cubicBezTo>
                <a:cubicBezTo>
                  <a:pt x="5004" y="3488"/>
                  <a:pt x="5023" y="3483"/>
                  <a:pt x="5038" y="3473"/>
                </a:cubicBezTo>
                <a:lnTo>
                  <a:pt x="5140" y="3430"/>
                </a:lnTo>
                <a:cubicBezTo>
                  <a:pt x="5183" y="3401"/>
                  <a:pt x="5212" y="3329"/>
                  <a:pt x="5183" y="3271"/>
                </a:cubicBezTo>
                <a:lnTo>
                  <a:pt x="5140" y="3199"/>
                </a:lnTo>
                <a:cubicBezTo>
                  <a:pt x="5111" y="3113"/>
                  <a:pt x="5125" y="2998"/>
                  <a:pt x="5197" y="2940"/>
                </a:cubicBezTo>
                <a:cubicBezTo>
                  <a:pt x="5212" y="2926"/>
                  <a:pt x="5241" y="2897"/>
                  <a:pt x="5255" y="2882"/>
                </a:cubicBezTo>
                <a:cubicBezTo>
                  <a:pt x="5294" y="2833"/>
                  <a:pt x="5361" y="2811"/>
                  <a:pt x="5427" y="2811"/>
                </a:cubicBezTo>
                <a:cubicBezTo>
                  <a:pt x="5457" y="2811"/>
                  <a:pt x="5487" y="2816"/>
                  <a:pt x="5515" y="2825"/>
                </a:cubicBezTo>
                <a:lnTo>
                  <a:pt x="5587" y="2868"/>
                </a:lnTo>
                <a:cubicBezTo>
                  <a:pt x="5601" y="2871"/>
                  <a:pt x="5617" y="2873"/>
                  <a:pt x="5632" y="2873"/>
                </a:cubicBezTo>
                <a:cubicBezTo>
                  <a:pt x="5678" y="2873"/>
                  <a:pt x="5724" y="2857"/>
                  <a:pt x="5746" y="2825"/>
                </a:cubicBezTo>
                <a:lnTo>
                  <a:pt x="5789" y="2724"/>
                </a:lnTo>
                <a:cubicBezTo>
                  <a:pt x="5818" y="2681"/>
                  <a:pt x="5804" y="2609"/>
                  <a:pt x="5760" y="2580"/>
                </a:cubicBezTo>
                <a:lnTo>
                  <a:pt x="5688" y="2522"/>
                </a:lnTo>
                <a:cubicBezTo>
                  <a:pt x="5616" y="2464"/>
                  <a:pt x="5573" y="2364"/>
                  <a:pt x="5601" y="2277"/>
                </a:cubicBezTo>
                <a:cubicBezTo>
                  <a:pt x="5616" y="2248"/>
                  <a:pt x="5616" y="2234"/>
                  <a:pt x="5616" y="2205"/>
                </a:cubicBezTo>
                <a:cubicBezTo>
                  <a:pt x="5645" y="2104"/>
                  <a:pt x="5731" y="2032"/>
                  <a:pt x="5818" y="2032"/>
                </a:cubicBezTo>
                <a:lnTo>
                  <a:pt x="5905" y="2018"/>
                </a:lnTo>
                <a:cubicBezTo>
                  <a:pt x="5962" y="2018"/>
                  <a:pt x="6006" y="1960"/>
                  <a:pt x="6006" y="1903"/>
                </a:cubicBezTo>
                <a:lnTo>
                  <a:pt x="6006" y="1802"/>
                </a:lnTo>
                <a:cubicBezTo>
                  <a:pt x="6006" y="1744"/>
                  <a:pt x="5962" y="1686"/>
                  <a:pt x="5905" y="1686"/>
                </a:cubicBezTo>
                <a:lnTo>
                  <a:pt x="5818" y="1672"/>
                </a:lnTo>
                <a:cubicBezTo>
                  <a:pt x="5731" y="1672"/>
                  <a:pt x="5645" y="1600"/>
                  <a:pt x="5616" y="1499"/>
                </a:cubicBezTo>
                <a:cubicBezTo>
                  <a:pt x="5616" y="1470"/>
                  <a:pt x="5616" y="1456"/>
                  <a:pt x="5601" y="1427"/>
                </a:cubicBezTo>
                <a:cubicBezTo>
                  <a:pt x="5573" y="1341"/>
                  <a:pt x="5616" y="1240"/>
                  <a:pt x="5688" y="1182"/>
                </a:cubicBezTo>
                <a:lnTo>
                  <a:pt x="5760" y="1125"/>
                </a:lnTo>
                <a:cubicBezTo>
                  <a:pt x="5804" y="1096"/>
                  <a:pt x="5818" y="1024"/>
                  <a:pt x="5789" y="981"/>
                </a:cubicBezTo>
                <a:lnTo>
                  <a:pt x="5746" y="880"/>
                </a:lnTo>
                <a:cubicBezTo>
                  <a:pt x="5725" y="849"/>
                  <a:pt x="5682" y="825"/>
                  <a:pt x="5638" y="825"/>
                </a:cubicBezTo>
                <a:cubicBezTo>
                  <a:pt x="5620" y="825"/>
                  <a:pt x="5603" y="828"/>
                  <a:pt x="5587" y="836"/>
                </a:cubicBezTo>
                <a:lnTo>
                  <a:pt x="5515" y="880"/>
                </a:lnTo>
                <a:cubicBezTo>
                  <a:pt x="5487" y="889"/>
                  <a:pt x="5457" y="894"/>
                  <a:pt x="5427" y="894"/>
                </a:cubicBezTo>
                <a:cubicBezTo>
                  <a:pt x="5361" y="894"/>
                  <a:pt x="5294" y="871"/>
                  <a:pt x="5255" y="822"/>
                </a:cubicBezTo>
                <a:cubicBezTo>
                  <a:pt x="5241" y="808"/>
                  <a:pt x="5212" y="779"/>
                  <a:pt x="5197" y="764"/>
                </a:cubicBezTo>
                <a:cubicBezTo>
                  <a:pt x="5125" y="707"/>
                  <a:pt x="5111" y="592"/>
                  <a:pt x="5140" y="505"/>
                </a:cubicBezTo>
                <a:lnTo>
                  <a:pt x="5183" y="433"/>
                </a:lnTo>
                <a:cubicBezTo>
                  <a:pt x="5197" y="375"/>
                  <a:pt x="5183" y="303"/>
                  <a:pt x="5125" y="275"/>
                </a:cubicBezTo>
                <a:lnTo>
                  <a:pt x="5038" y="231"/>
                </a:lnTo>
                <a:cubicBezTo>
                  <a:pt x="5023" y="221"/>
                  <a:pt x="5004" y="216"/>
                  <a:pt x="4985" y="216"/>
                </a:cubicBezTo>
                <a:cubicBezTo>
                  <a:pt x="4949" y="216"/>
                  <a:pt x="4913" y="232"/>
                  <a:pt x="4894" y="260"/>
                </a:cubicBezTo>
                <a:lnTo>
                  <a:pt x="4836" y="332"/>
                </a:lnTo>
                <a:cubicBezTo>
                  <a:pt x="4791" y="389"/>
                  <a:pt x="4719" y="428"/>
                  <a:pt x="4648" y="428"/>
                </a:cubicBezTo>
                <a:cubicBezTo>
                  <a:pt x="4629" y="428"/>
                  <a:pt x="4610" y="425"/>
                  <a:pt x="4591" y="419"/>
                </a:cubicBezTo>
                <a:cubicBezTo>
                  <a:pt x="4562" y="404"/>
                  <a:pt x="4548" y="404"/>
                  <a:pt x="4519" y="390"/>
                </a:cubicBezTo>
                <a:cubicBezTo>
                  <a:pt x="4418" y="375"/>
                  <a:pt x="4346" y="289"/>
                  <a:pt x="4346" y="203"/>
                </a:cubicBezTo>
                <a:lnTo>
                  <a:pt x="4331" y="116"/>
                </a:lnTo>
                <a:cubicBezTo>
                  <a:pt x="4317" y="58"/>
                  <a:pt x="4273" y="1"/>
                  <a:pt x="4216" y="1"/>
                </a:cubicBezTo>
                <a:close/>
                <a:moveTo>
                  <a:pt x="1386" y="3228"/>
                </a:moveTo>
                <a:cubicBezTo>
                  <a:pt x="1300" y="3228"/>
                  <a:pt x="1213" y="3257"/>
                  <a:pt x="1141" y="3286"/>
                </a:cubicBezTo>
                <a:lnTo>
                  <a:pt x="1" y="3689"/>
                </a:lnTo>
                <a:lnTo>
                  <a:pt x="1" y="5533"/>
                </a:lnTo>
                <a:lnTo>
                  <a:pt x="982" y="5115"/>
                </a:lnTo>
                <a:cubicBezTo>
                  <a:pt x="1040" y="5094"/>
                  <a:pt x="1101" y="5083"/>
                  <a:pt x="1163" y="5083"/>
                </a:cubicBezTo>
                <a:cubicBezTo>
                  <a:pt x="1224" y="5083"/>
                  <a:pt x="1285" y="5094"/>
                  <a:pt x="1343" y="5115"/>
                </a:cubicBezTo>
                <a:lnTo>
                  <a:pt x="3436" y="5965"/>
                </a:lnTo>
                <a:cubicBezTo>
                  <a:pt x="3480" y="5994"/>
                  <a:pt x="3537" y="5994"/>
                  <a:pt x="3581" y="5994"/>
                </a:cubicBezTo>
                <a:cubicBezTo>
                  <a:pt x="3653" y="5994"/>
                  <a:pt x="3710" y="5980"/>
                  <a:pt x="3754" y="5951"/>
                </a:cubicBezTo>
                <a:lnTo>
                  <a:pt x="5832" y="4798"/>
                </a:lnTo>
                <a:cubicBezTo>
                  <a:pt x="6006" y="4726"/>
                  <a:pt x="6092" y="4525"/>
                  <a:pt x="6020" y="4352"/>
                </a:cubicBezTo>
                <a:cubicBezTo>
                  <a:pt x="5954" y="4221"/>
                  <a:pt x="5822" y="4139"/>
                  <a:pt x="5686" y="4139"/>
                </a:cubicBezTo>
                <a:cubicBezTo>
                  <a:pt x="5643" y="4139"/>
                  <a:pt x="5600" y="4147"/>
                  <a:pt x="5558" y="4165"/>
                </a:cubicBezTo>
                <a:cubicBezTo>
                  <a:pt x="5544" y="4179"/>
                  <a:pt x="5529" y="4179"/>
                  <a:pt x="5515" y="4193"/>
                </a:cubicBezTo>
                <a:lnTo>
                  <a:pt x="3927" y="4842"/>
                </a:lnTo>
                <a:lnTo>
                  <a:pt x="3581" y="4842"/>
                </a:lnTo>
                <a:cubicBezTo>
                  <a:pt x="3783" y="4842"/>
                  <a:pt x="3927" y="4698"/>
                  <a:pt x="3927" y="4496"/>
                </a:cubicBezTo>
                <a:cubicBezTo>
                  <a:pt x="3927" y="4352"/>
                  <a:pt x="3840" y="4222"/>
                  <a:pt x="3696" y="4179"/>
                </a:cubicBezTo>
                <a:lnTo>
                  <a:pt x="1690" y="3300"/>
                </a:lnTo>
                <a:cubicBezTo>
                  <a:pt x="1589" y="3257"/>
                  <a:pt x="1488" y="3228"/>
                  <a:pt x="1386" y="3228"/>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7" name="Google Shape;277;p38"/>
          <p:cNvSpPr/>
          <p:nvPr/>
        </p:nvSpPr>
        <p:spPr>
          <a:xfrm>
            <a:off x="5875388" y="3221605"/>
            <a:ext cx="259875" cy="275560"/>
          </a:xfrm>
          <a:custGeom>
            <a:rect b="b" l="l" r="r" t="t"/>
            <a:pathLst>
              <a:path extrusionOk="0" h="5995" w="5544">
                <a:moveTo>
                  <a:pt x="2772" y="1"/>
                </a:moveTo>
                <a:cubicBezTo>
                  <a:pt x="2656" y="1"/>
                  <a:pt x="2541" y="116"/>
                  <a:pt x="2541" y="231"/>
                </a:cubicBezTo>
                <a:cubicBezTo>
                  <a:pt x="2541" y="361"/>
                  <a:pt x="2656" y="462"/>
                  <a:pt x="2772" y="462"/>
                </a:cubicBezTo>
                <a:cubicBezTo>
                  <a:pt x="2902" y="462"/>
                  <a:pt x="3003" y="361"/>
                  <a:pt x="3003" y="231"/>
                </a:cubicBezTo>
                <a:cubicBezTo>
                  <a:pt x="3003" y="116"/>
                  <a:pt x="2902" y="1"/>
                  <a:pt x="2772" y="1"/>
                </a:cubicBezTo>
                <a:close/>
                <a:moveTo>
                  <a:pt x="1963" y="217"/>
                </a:moveTo>
                <a:cubicBezTo>
                  <a:pt x="1848" y="217"/>
                  <a:pt x="1732" y="332"/>
                  <a:pt x="1732" y="447"/>
                </a:cubicBezTo>
                <a:cubicBezTo>
                  <a:pt x="1732" y="577"/>
                  <a:pt x="1848" y="678"/>
                  <a:pt x="1963" y="678"/>
                </a:cubicBezTo>
                <a:cubicBezTo>
                  <a:pt x="2093" y="678"/>
                  <a:pt x="2194" y="577"/>
                  <a:pt x="2194" y="447"/>
                </a:cubicBezTo>
                <a:cubicBezTo>
                  <a:pt x="2194" y="332"/>
                  <a:pt x="2093" y="217"/>
                  <a:pt x="1963" y="217"/>
                </a:cubicBezTo>
                <a:close/>
                <a:moveTo>
                  <a:pt x="3580" y="217"/>
                </a:moveTo>
                <a:cubicBezTo>
                  <a:pt x="3465" y="217"/>
                  <a:pt x="3349" y="332"/>
                  <a:pt x="3349" y="447"/>
                </a:cubicBezTo>
                <a:cubicBezTo>
                  <a:pt x="3349" y="577"/>
                  <a:pt x="3465" y="678"/>
                  <a:pt x="3580" y="678"/>
                </a:cubicBezTo>
                <a:cubicBezTo>
                  <a:pt x="3710" y="678"/>
                  <a:pt x="3811" y="577"/>
                  <a:pt x="3811" y="447"/>
                </a:cubicBezTo>
                <a:cubicBezTo>
                  <a:pt x="3811" y="332"/>
                  <a:pt x="3710" y="217"/>
                  <a:pt x="3580" y="217"/>
                </a:cubicBezTo>
                <a:close/>
                <a:moveTo>
                  <a:pt x="1372" y="808"/>
                </a:moveTo>
                <a:cubicBezTo>
                  <a:pt x="1256" y="808"/>
                  <a:pt x="1141" y="923"/>
                  <a:pt x="1141" y="1038"/>
                </a:cubicBezTo>
                <a:cubicBezTo>
                  <a:pt x="1141" y="1168"/>
                  <a:pt x="1256" y="1269"/>
                  <a:pt x="1372" y="1269"/>
                </a:cubicBezTo>
                <a:cubicBezTo>
                  <a:pt x="1501" y="1269"/>
                  <a:pt x="1602" y="1168"/>
                  <a:pt x="1602" y="1038"/>
                </a:cubicBezTo>
                <a:cubicBezTo>
                  <a:pt x="1602" y="923"/>
                  <a:pt x="1501" y="808"/>
                  <a:pt x="1372" y="808"/>
                </a:cubicBezTo>
                <a:close/>
                <a:moveTo>
                  <a:pt x="4172" y="808"/>
                </a:moveTo>
                <a:cubicBezTo>
                  <a:pt x="4056" y="808"/>
                  <a:pt x="3941" y="923"/>
                  <a:pt x="3941" y="1038"/>
                </a:cubicBezTo>
                <a:cubicBezTo>
                  <a:pt x="3941" y="1168"/>
                  <a:pt x="4056" y="1269"/>
                  <a:pt x="4172" y="1269"/>
                </a:cubicBezTo>
                <a:cubicBezTo>
                  <a:pt x="4302" y="1269"/>
                  <a:pt x="4403" y="1168"/>
                  <a:pt x="4403" y="1038"/>
                </a:cubicBezTo>
                <a:cubicBezTo>
                  <a:pt x="4403" y="923"/>
                  <a:pt x="4302" y="808"/>
                  <a:pt x="4172" y="808"/>
                </a:cubicBezTo>
                <a:close/>
                <a:moveTo>
                  <a:pt x="1155" y="1614"/>
                </a:moveTo>
                <a:cubicBezTo>
                  <a:pt x="1040" y="1614"/>
                  <a:pt x="924" y="1730"/>
                  <a:pt x="924" y="1845"/>
                </a:cubicBezTo>
                <a:cubicBezTo>
                  <a:pt x="924" y="1975"/>
                  <a:pt x="1040" y="2075"/>
                  <a:pt x="1155" y="2075"/>
                </a:cubicBezTo>
                <a:cubicBezTo>
                  <a:pt x="1285" y="2075"/>
                  <a:pt x="1386" y="1975"/>
                  <a:pt x="1386" y="1845"/>
                </a:cubicBezTo>
                <a:cubicBezTo>
                  <a:pt x="1386" y="1730"/>
                  <a:pt x="1285" y="1614"/>
                  <a:pt x="1155" y="1614"/>
                </a:cubicBezTo>
                <a:close/>
                <a:moveTo>
                  <a:pt x="4388" y="1614"/>
                </a:moveTo>
                <a:cubicBezTo>
                  <a:pt x="4273" y="1614"/>
                  <a:pt x="4157" y="1730"/>
                  <a:pt x="4157" y="1845"/>
                </a:cubicBezTo>
                <a:cubicBezTo>
                  <a:pt x="4157" y="1975"/>
                  <a:pt x="4273" y="2075"/>
                  <a:pt x="4388" y="2075"/>
                </a:cubicBezTo>
                <a:cubicBezTo>
                  <a:pt x="4518" y="2075"/>
                  <a:pt x="4619" y="1975"/>
                  <a:pt x="4619" y="1845"/>
                </a:cubicBezTo>
                <a:cubicBezTo>
                  <a:pt x="4619" y="1730"/>
                  <a:pt x="4518" y="1614"/>
                  <a:pt x="4388" y="1614"/>
                </a:cubicBezTo>
                <a:close/>
                <a:moveTo>
                  <a:pt x="2772" y="1153"/>
                </a:moveTo>
                <a:cubicBezTo>
                  <a:pt x="2512" y="1153"/>
                  <a:pt x="2266" y="1341"/>
                  <a:pt x="2194" y="1600"/>
                </a:cubicBezTo>
                <a:lnTo>
                  <a:pt x="1848" y="2767"/>
                </a:lnTo>
                <a:lnTo>
                  <a:pt x="3696" y="2767"/>
                </a:lnTo>
                <a:lnTo>
                  <a:pt x="3364" y="1600"/>
                </a:lnTo>
                <a:cubicBezTo>
                  <a:pt x="3291" y="1341"/>
                  <a:pt x="3046" y="1153"/>
                  <a:pt x="2772" y="1153"/>
                </a:cubicBezTo>
                <a:close/>
                <a:moveTo>
                  <a:pt x="231" y="3228"/>
                </a:moveTo>
                <a:cubicBezTo>
                  <a:pt x="116" y="3228"/>
                  <a:pt x="0" y="3343"/>
                  <a:pt x="0" y="3459"/>
                </a:cubicBezTo>
                <a:cubicBezTo>
                  <a:pt x="0" y="3588"/>
                  <a:pt x="116" y="3689"/>
                  <a:pt x="231" y="3689"/>
                </a:cubicBezTo>
                <a:lnTo>
                  <a:pt x="5312" y="3689"/>
                </a:lnTo>
                <a:cubicBezTo>
                  <a:pt x="5442" y="3689"/>
                  <a:pt x="5543" y="3588"/>
                  <a:pt x="5543" y="3459"/>
                </a:cubicBezTo>
                <a:cubicBezTo>
                  <a:pt x="5543" y="3343"/>
                  <a:pt x="5442" y="3228"/>
                  <a:pt x="5312" y="3228"/>
                </a:cubicBezTo>
                <a:close/>
                <a:moveTo>
                  <a:pt x="116" y="4150"/>
                </a:moveTo>
                <a:lnTo>
                  <a:pt x="592" y="5994"/>
                </a:lnTo>
                <a:lnTo>
                  <a:pt x="1040" y="5994"/>
                </a:lnTo>
                <a:lnTo>
                  <a:pt x="1343" y="4871"/>
                </a:lnTo>
                <a:lnTo>
                  <a:pt x="1372" y="4871"/>
                </a:lnTo>
                <a:lnTo>
                  <a:pt x="1675" y="5994"/>
                </a:lnTo>
                <a:lnTo>
                  <a:pt x="2108" y="5994"/>
                </a:lnTo>
                <a:lnTo>
                  <a:pt x="2598" y="4150"/>
                </a:lnTo>
                <a:lnTo>
                  <a:pt x="2108" y="4150"/>
                </a:lnTo>
                <a:lnTo>
                  <a:pt x="1877" y="5375"/>
                </a:lnTo>
                <a:lnTo>
                  <a:pt x="1848" y="5375"/>
                </a:lnTo>
                <a:lnTo>
                  <a:pt x="1545" y="4150"/>
                </a:lnTo>
                <a:lnTo>
                  <a:pt x="1169" y="4150"/>
                </a:lnTo>
                <a:lnTo>
                  <a:pt x="866" y="5375"/>
                </a:lnTo>
                <a:lnTo>
                  <a:pt x="852" y="5375"/>
                </a:lnTo>
                <a:lnTo>
                  <a:pt x="606" y="4150"/>
                </a:lnTo>
                <a:close/>
                <a:moveTo>
                  <a:pt x="2930" y="4150"/>
                </a:moveTo>
                <a:lnTo>
                  <a:pt x="2930" y="5994"/>
                </a:lnTo>
                <a:lnTo>
                  <a:pt x="3392" y="5994"/>
                </a:lnTo>
                <a:lnTo>
                  <a:pt x="3392" y="4150"/>
                </a:lnTo>
                <a:close/>
                <a:moveTo>
                  <a:pt x="3825" y="4150"/>
                </a:moveTo>
                <a:lnTo>
                  <a:pt x="3825" y="5994"/>
                </a:lnTo>
                <a:lnTo>
                  <a:pt x="4273" y="5994"/>
                </a:lnTo>
                <a:lnTo>
                  <a:pt x="4273" y="4957"/>
                </a:lnTo>
                <a:lnTo>
                  <a:pt x="4302" y="4957"/>
                </a:lnTo>
                <a:lnTo>
                  <a:pt x="5067" y="5994"/>
                </a:lnTo>
                <a:lnTo>
                  <a:pt x="5442" y="5994"/>
                </a:lnTo>
                <a:lnTo>
                  <a:pt x="5442" y="4150"/>
                </a:lnTo>
                <a:lnTo>
                  <a:pt x="4995" y="4150"/>
                </a:lnTo>
                <a:lnTo>
                  <a:pt x="4995" y="5202"/>
                </a:lnTo>
                <a:lnTo>
                  <a:pt x="4980" y="5202"/>
                </a:lnTo>
                <a:lnTo>
                  <a:pt x="4201" y="415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8" name="Google Shape;278;p38"/>
          <p:cNvSpPr txBox="1"/>
          <p:nvPr>
            <p:ph idx="7" type="body"/>
          </p:nvPr>
        </p:nvSpPr>
        <p:spPr>
          <a:xfrm>
            <a:off x="0" y="0"/>
            <a:ext cx="657000" cy="314400"/>
          </a:xfrm>
          <a:prstGeom prst="rect">
            <a:avLst/>
          </a:prstGeom>
          <a:solidFill>
            <a:schemeClr val="accent2"/>
          </a:solidFill>
        </p:spPr>
        <p:txBody>
          <a:bodyPr anchorCtr="0" anchor="ctr" bIns="0" lIns="180000" spcFirstLastPara="1" rIns="180000" wrap="square" tIns="0">
            <a:noAutofit/>
          </a:bodyPr>
          <a:lstStyle>
            <a:lvl1pPr indent="-292100" lvl="0" marL="457200">
              <a:lnSpc>
                <a:spcPct val="100000"/>
              </a:lnSpc>
              <a:spcBef>
                <a:spcPts val="0"/>
              </a:spcBef>
              <a:spcAft>
                <a:spcPts val="0"/>
              </a:spcAft>
              <a:buClr>
                <a:schemeClr val="lt1"/>
              </a:buClr>
              <a:buSzPts val="1000"/>
              <a:buFont typeface="Fira Sans Medium"/>
              <a:buChar char="→"/>
              <a:defRPr sz="1000">
                <a:solidFill>
                  <a:schemeClr val="lt1"/>
                </a:solidFill>
                <a:latin typeface="Fira Sans Medium"/>
                <a:ea typeface="Fira Sans Medium"/>
                <a:cs typeface="Fira Sans Medium"/>
                <a:sym typeface="Fira Sans Medium"/>
              </a:defRPr>
            </a:lvl1pPr>
            <a:lvl2pPr indent="-234950" lvl="1" marL="914400">
              <a:lnSpc>
                <a:spcPct val="100000"/>
              </a:lnSpc>
              <a:spcBef>
                <a:spcPts val="1600"/>
              </a:spcBef>
              <a:spcAft>
                <a:spcPts val="0"/>
              </a:spcAft>
              <a:buSzPts val="100"/>
              <a:buChar char="·"/>
              <a:defRPr sz="100"/>
            </a:lvl2pPr>
            <a:lvl3pPr indent="-234950" lvl="2" marL="1371600">
              <a:lnSpc>
                <a:spcPct val="100000"/>
              </a:lnSpc>
              <a:spcBef>
                <a:spcPts val="1600"/>
              </a:spcBef>
              <a:spcAft>
                <a:spcPts val="0"/>
              </a:spcAft>
              <a:buSzPts val="100"/>
              <a:buChar char="·"/>
              <a:defRPr sz="100"/>
            </a:lvl3pPr>
            <a:lvl4pPr indent="-234950" lvl="3" marL="1828800">
              <a:lnSpc>
                <a:spcPct val="100000"/>
              </a:lnSpc>
              <a:spcBef>
                <a:spcPts val="1600"/>
              </a:spcBef>
              <a:spcAft>
                <a:spcPts val="0"/>
              </a:spcAft>
              <a:buSzPts val="100"/>
              <a:buChar char="·"/>
              <a:defRPr sz="100"/>
            </a:lvl4pPr>
            <a:lvl5pPr indent="-234950" lvl="4" marL="2286000">
              <a:lnSpc>
                <a:spcPct val="100000"/>
              </a:lnSpc>
              <a:spcBef>
                <a:spcPts val="1600"/>
              </a:spcBef>
              <a:spcAft>
                <a:spcPts val="0"/>
              </a:spcAft>
              <a:buSzPts val="100"/>
              <a:buChar char="·"/>
              <a:defRPr sz="100"/>
            </a:lvl5pPr>
            <a:lvl6pPr indent="-234950" lvl="5" marL="2743200">
              <a:lnSpc>
                <a:spcPct val="100000"/>
              </a:lnSpc>
              <a:spcBef>
                <a:spcPts val="1600"/>
              </a:spcBef>
              <a:spcAft>
                <a:spcPts val="0"/>
              </a:spcAft>
              <a:buSzPts val="100"/>
              <a:buChar char="·"/>
              <a:defRPr sz="100"/>
            </a:lvl6pPr>
            <a:lvl7pPr indent="-234950" lvl="6" marL="3200400">
              <a:lnSpc>
                <a:spcPct val="100000"/>
              </a:lnSpc>
              <a:spcBef>
                <a:spcPts val="1600"/>
              </a:spcBef>
              <a:spcAft>
                <a:spcPts val="0"/>
              </a:spcAft>
              <a:buSzPts val="100"/>
              <a:buChar char="·"/>
              <a:defRPr sz="100"/>
            </a:lvl7pPr>
            <a:lvl8pPr indent="-234950" lvl="7" marL="3657600">
              <a:lnSpc>
                <a:spcPct val="100000"/>
              </a:lnSpc>
              <a:spcBef>
                <a:spcPts val="1600"/>
              </a:spcBef>
              <a:spcAft>
                <a:spcPts val="0"/>
              </a:spcAft>
              <a:buSzPts val="100"/>
              <a:buChar char="·"/>
              <a:defRPr sz="100"/>
            </a:lvl8pPr>
            <a:lvl9pPr indent="-234950" lvl="8" marL="4114800">
              <a:lnSpc>
                <a:spcPct val="100000"/>
              </a:lnSpc>
              <a:spcBef>
                <a:spcPts val="1600"/>
              </a:spcBef>
              <a:spcAft>
                <a:spcPts val="1600"/>
              </a:spcAft>
              <a:buSzPts val="100"/>
              <a:buChar char="·"/>
              <a:defRPr sz="100"/>
            </a:lvl9pPr>
          </a:lstStyle>
          <a:p/>
        </p:txBody>
      </p:sp>
    </p:spTree>
  </p:cSld>
  <p:clrMapOvr>
    <a:masterClrMapping/>
  </p:clrMapOvr>
  <p:extLst>
    <p:ext uri="{DCECCB84-F9BA-43D5-87BE-67443E8EF086}">
      <p15:sldGuideLst>
        <p15:guide id="1" pos="1818">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layout 2">
  <p:cSld name="CUSTOM_1_1">
    <p:spTree>
      <p:nvGrpSpPr>
        <p:cNvPr id="279" name="Shape 279"/>
        <p:cNvGrpSpPr/>
        <p:nvPr/>
      </p:nvGrpSpPr>
      <p:grpSpPr>
        <a:xfrm>
          <a:off x="0" y="0"/>
          <a:ext cx="0" cy="0"/>
          <a:chOff x="0" y="0"/>
          <a:chExt cx="0" cy="0"/>
        </a:xfrm>
      </p:grpSpPr>
      <p:sp>
        <p:nvSpPr>
          <p:cNvPr id="280" name="Google Shape;280;p39"/>
          <p:cNvSpPr txBox="1"/>
          <p:nvPr>
            <p:ph idx="1" type="body"/>
          </p:nvPr>
        </p:nvSpPr>
        <p:spPr>
          <a:xfrm>
            <a:off x="161550" y="2048825"/>
            <a:ext cx="4172700" cy="2943300"/>
          </a:xfrm>
          <a:prstGeom prst="rect">
            <a:avLst/>
          </a:prstGeom>
          <a:solidFill>
            <a:schemeClr val="lt2"/>
          </a:solidFill>
          <a:ln cap="flat" cmpd="sng" w="9525">
            <a:solidFill>
              <a:schemeClr val="accent2"/>
            </a:solidFill>
            <a:prstDash val="dash"/>
            <a:round/>
            <a:headEnd len="sm" w="sm" type="none"/>
            <a:tailEnd len="sm" w="sm" type="none"/>
          </a:ln>
        </p:spPr>
        <p:txBody>
          <a:bodyPr anchorCtr="0" anchor="t" bIns="0" lIns="0" spcFirstLastPara="1" rIns="0" wrap="square" tIns="0">
            <a:noAutofit/>
          </a:bodyPr>
          <a:lstStyle>
            <a:lvl1pPr indent="-234950" lvl="0" marL="457200">
              <a:spcBef>
                <a:spcPts val="0"/>
              </a:spcBef>
              <a:spcAft>
                <a:spcPts val="0"/>
              </a:spcAft>
              <a:buClr>
                <a:schemeClr val="lt2"/>
              </a:buClr>
              <a:buSzPts val="100"/>
              <a:buChar char="→"/>
              <a:defRPr sz="100">
                <a:solidFill>
                  <a:schemeClr val="lt2"/>
                </a:solidFill>
              </a:defRPr>
            </a:lvl1pPr>
            <a:lvl2pPr indent="-234950" lvl="1" marL="914400">
              <a:spcBef>
                <a:spcPts val="1600"/>
              </a:spcBef>
              <a:spcAft>
                <a:spcPts val="0"/>
              </a:spcAft>
              <a:buClr>
                <a:schemeClr val="lt2"/>
              </a:buClr>
              <a:buSzPts val="100"/>
              <a:buChar char="·"/>
              <a:defRPr sz="100">
                <a:solidFill>
                  <a:schemeClr val="lt2"/>
                </a:solidFill>
              </a:defRPr>
            </a:lvl2pPr>
            <a:lvl3pPr indent="-234950" lvl="2" marL="1371600">
              <a:spcBef>
                <a:spcPts val="1600"/>
              </a:spcBef>
              <a:spcAft>
                <a:spcPts val="0"/>
              </a:spcAft>
              <a:buClr>
                <a:schemeClr val="lt2"/>
              </a:buClr>
              <a:buSzPts val="100"/>
              <a:buChar char="·"/>
              <a:defRPr sz="100">
                <a:solidFill>
                  <a:schemeClr val="lt2"/>
                </a:solidFill>
              </a:defRPr>
            </a:lvl3pPr>
            <a:lvl4pPr indent="-234950" lvl="3" marL="1828800">
              <a:spcBef>
                <a:spcPts val="1600"/>
              </a:spcBef>
              <a:spcAft>
                <a:spcPts val="0"/>
              </a:spcAft>
              <a:buClr>
                <a:schemeClr val="lt2"/>
              </a:buClr>
              <a:buSzPts val="100"/>
              <a:buChar char="·"/>
              <a:defRPr sz="100">
                <a:solidFill>
                  <a:schemeClr val="lt2"/>
                </a:solidFill>
              </a:defRPr>
            </a:lvl4pPr>
            <a:lvl5pPr indent="-234950" lvl="4" marL="2286000">
              <a:spcBef>
                <a:spcPts val="1600"/>
              </a:spcBef>
              <a:spcAft>
                <a:spcPts val="0"/>
              </a:spcAft>
              <a:buClr>
                <a:schemeClr val="lt2"/>
              </a:buClr>
              <a:buSzPts val="100"/>
              <a:buChar char="·"/>
              <a:defRPr sz="100">
                <a:solidFill>
                  <a:schemeClr val="lt2"/>
                </a:solidFill>
              </a:defRPr>
            </a:lvl5pPr>
            <a:lvl6pPr indent="-234950" lvl="5" marL="2743200">
              <a:spcBef>
                <a:spcPts val="1600"/>
              </a:spcBef>
              <a:spcAft>
                <a:spcPts val="0"/>
              </a:spcAft>
              <a:buClr>
                <a:schemeClr val="lt2"/>
              </a:buClr>
              <a:buSzPts val="100"/>
              <a:buChar char="·"/>
              <a:defRPr sz="100">
                <a:solidFill>
                  <a:schemeClr val="lt2"/>
                </a:solidFill>
              </a:defRPr>
            </a:lvl6pPr>
            <a:lvl7pPr indent="-234950" lvl="6" marL="3200400">
              <a:spcBef>
                <a:spcPts val="1600"/>
              </a:spcBef>
              <a:spcAft>
                <a:spcPts val="0"/>
              </a:spcAft>
              <a:buClr>
                <a:schemeClr val="lt2"/>
              </a:buClr>
              <a:buSzPts val="100"/>
              <a:buChar char="·"/>
              <a:defRPr sz="100">
                <a:solidFill>
                  <a:schemeClr val="lt2"/>
                </a:solidFill>
              </a:defRPr>
            </a:lvl7pPr>
            <a:lvl8pPr indent="-234950" lvl="7" marL="3657600">
              <a:spcBef>
                <a:spcPts val="1600"/>
              </a:spcBef>
              <a:spcAft>
                <a:spcPts val="0"/>
              </a:spcAft>
              <a:buClr>
                <a:schemeClr val="lt2"/>
              </a:buClr>
              <a:buSzPts val="100"/>
              <a:buChar char="·"/>
              <a:defRPr sz="100">
                <a:solidFill>
                  <a:schemeClr val="lt2"/>
                </a:solidFill>
              </a:defRPr>
            </a:lvl8pPr>
            <a:lvl9pPr indent="-234950" lvl="8" marL="4114800">
              <a:spcBef>
                <a:spcPts val="1600"/>
              </a:spcBef>
              <a:spcAft>
                <a:spcPts val="1600"/>
              </a:spcAft>
              <a:buClr>
                <a:schemeClr val="lt2"/>
              </a:buClr>
              <a:buSzPts val="100"/>
              <a:buChar char="·"/>
              <a:defRPr sz="100">
                <a:solidFill>
                  <a:schemeClr val="lt2"/>
                </a:solidFill>
              </a:defRPr>
            </a:lvl9pPr>
          </a:lstStyle>
          <a:p/>
        </p:txBody>
      </p:sp>
      <p:sp>
        <p:nvSpPr>
          <p:cNvPr id="281" name="Google Shape;281;p39"/>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lvl1pPr>
            <a:lvl2pPr lvl="1">
              <a:buClr>
                <a:srgbClr val="000000"/>
              </a:buClr>
              <a:buSzPts val="1000"/>
              <a:buFont typeface="Arial"/>
              <a:buNone/>
              <a:defRPr/>
            </a:lvl2pPr>
            <a:lvl3pPr lvl="2">
              <a:buClr>
                <a:srgbClr val="000000"/>
              </a:buClr>
              <a:buSzPts val="1000"/>
              <a:buFont typeface="Arial"/>
              <a:buNone/>
              <a:defRPr/>
            </a:lvl3pPr>
            <a:lvl4pPr lvl="3">
              <a:buClr>
                <a:srgbClr val="000000"/>
              </a:buClr>
              <a:buSzPts val="1000"/>
              <a:buFont typeface="Arial"/>
              <a:buNone/>
              <a:defRPr/>
            </a:lvl4pPr>
            <a:lvl5pPr lvl="4">
              <a:buClr>
                <a:srgbClr val="000000"/>
              </a:buClr>
              <a:buSzPts val="1000"/>
              <a:buFont typeface="Arial"/>
              <a:buNone/>
              <a:defRPr/>
            </a:lvl5pPr>
            <a:lvl6pPr lvl="5">
              <a:buClr>
                <a:srgbClr val="000000"/>
              </a:buClr>
              <a:buSzPts val="1000"/>
              <a:buFont typeface="Arial"/>
              <a:buNone/>
              <a:defRPr/>
            </a:lvl6pPr>
            <a:lvl7pPr lvl="6">
              <a:buClr>
                <a:srgbClr val="000000"/>
              </a:buClr>
              <a:buSzPts val="1000"/>
              <a:buFont typeface="Arial"/>
              <a:buNone/>
              <a:defRPr/>
            </a:lvl7pPr>
            <a:lvl8pPr lvl="7">
              <a:buClr>
                <a:srgbClr val="000000"/>
              </a:buClr>
              <a:buSzPts val="1000"/>
              <a:buFont typeface="Arial"/>
              <a:buNone/>
              <a:defRPr/>
            </a:lvl8pPr>
            <a:lvl9pPr lvl="8">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282" name="Google Shape;282;p39"/>
          <p:cNvSpPr txBox="1"/>
          <p:nvPr>
            <p:ph idx="2" type="subTitle"/>
          </p:nvPr>
        </p:nvSpPr>
        <p:spPr>
          <a:xfrm>
            <a:off x="657000" y="577238"/>
            <a:ext cx="3686100" cy="313800"/>
          </a:xfrm>
          <a:prstGeom prst="rect">
            <a:avLst/>
          </a:prstGeom>
          <a:noFill/>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sz="1200">
                <a:solidFill>
                  <a:schemeClr val="accent2"/>
                </a:solidFill>
                <a:latin typeface="Fira Sans"/>
                <a:ea typeface="Fira Sans"/>
                <a:cs typeface="Fira Sans"/>
                <a:sym typeface="Fira Sans"/>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283" name="Google Shape;283;p39"/>
          <p:cNvSpPr txBox="1"/>
          <p:nvPr>
            <p:ph idx="3" type="body"/>
          </p:nvPr>
        </p:nvSpPr>
        <p:spPr>
          <a:xfrm>
            <a:off x="5067863" y="871825"/>
            <a:ext cx="3428100" cy="5604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284" name="Google Shape;284;p39"/>
          <p:cNvSpPr txBox="1"/>
          <p:nvPr>
            <p:ph idx="4" type="body"/>
          </p:nvPr>
        </p:nvSpPr>
        <p:spPr>
          <a:xfrm>
            <a:off x="5067863" y="2939075"/>
            <a:ext cx="3427800" cy="559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285" name="Google Shape;285;p39"/>
          <p:cNvSpPr txBox="1"/>
          <p:nvPr>
            <p:ph idx="5" type="body"/>
          </p:nvPr>
        </p:nvSpPr>
        <p:spPr>
          <a:xfrm>
            <a:off x="5067863" y="1899563"/>
            <a:ext cx="3427800" cy="559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286" name="Google Shape;286;p39"/>
          <p:cNvSpPr txBox="1"/>
          <p:nvPr>
            <p:ph idx="6" type="body"/>
          </p:nvPr>
        </p:nvSpPr>
        <p:spPr>
          <a:xfrm>
            <a:off x="5067863" y="3968400"/>
            <a:ext cx="3427800" cy="559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287" name="Google Shape;287;p39"/>
          <p:cNvSpPr txBox="1"/>
          <p:nvPr/>
        </p:nvSpPr>
        <p:spPr>
          <a:xfrm>
            <a:off x="5067863" y="605738"/>
            <a:ext cx="34278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Purpose</a:t>
            </a:r>
            <a:endParaRPr sz="1200">
              <a:latin typeface="Fira Sans"/>
              <a:ea typeface="Fira Sans"/>
              <a:cs typeface="Fira Sans"/>
              <a:sym typeface="Fira Sans"/>
            </a:endParaRPr>
          </a:p>
        </p:txBody>
      </p:sp>
      <p:sp>
        <p:nvSpPr>
          <p:cNvPr id="288" name="Google Shape;288;p39"/>
          <p:cNvSpPr txBox="1"/>
          <p:nvPr/>
        </p:nvSpPr>
        <p:spPr>
          <a:xfrm>
            <a:off x="5067863" y="1645850"/>
            <a:ext cx="34266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Data sources</a:t>
            </a:r>
            <a:endParaRPr sz="1200">
              <a:latin typeface="Fira Sans"/>
              <a:ea typeface="Fira Sans"/>
              <a:cs typeface="Fira Sans"/>
              <a:sym typeface="Fira Sans"/>
            </a:endParaRPr>
          </a:p>
        </p:txBody>
      </p:sp>
      <p:sp>
        <p:nvSpPr>
          <p:cNvPr id="289" name="Google Shape;289;p39"/>
          <p:cNvSpPr txBox="1"/>
          <p:nvPr/>
        </p:nvSpPr>
        <p:spPr>
          <a:xfrm>
            <a:off x="5067863" y="2672988"/>
            <a:ext cx="34278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Used services</a:t>
            </a:r>
            <a:endParaRPr sz="1200">
              <a:latin typeface="Fira Sans"/>
              <a:ea typeface="Fira Sans"/>
              <a:cs typeface="Fira Sans"/>
              <a:sym typeface="Fira Sans"/>
            </a:endParaRPr>
          </a:p>
        </p:txBody>
      </p:sp>
      <p:sp>
        <p:nvSpPr>
          <p:cNvPr id="290" name="Google Shape;290;p39"/>
          <p:cNvSpPr txBox="1"/>
          <p:nvPr/>
        </p:nvSpPr>
        <p:spPr>
          <a:xfrm>
            <a:off x="5067863" y="3714688"/>
            <a:ext cx="34278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Outcome</a:t>
            </a:r>
            <a:endParaRPr sz="1200">
              <a:latin typeface="Fira Sans"/>
              <a:ea typeface="Fira Sans"/>
              <a:cs typeface="Fira Sans"/>
              <a:sym typeface="Fira Sans"/>
            </a:endParaRPr>
          </a:p>
        </p:txBody>
      </p:sp>
      <p:sp>
        <p:nvSpPr>
          <p:cNvPr id="291" name="Google Shape;291;p39"/>
          <p:cNvSpPr txBox="1"/>
          <p:nvPr>
            <p:ph type="title"/>
          </p:nvPr>
        </p:nvSpPr>
        <p:spPr>
          <a:xfrm>
            <a:off x="648300" y="890881"/>
            <a:ext cx="3686100" cy="767700"/>
          </a:xfrm>
          <a:prstGeom prst="rect">
            <a:avLst/>
          </a:prstGeom>
        </p:spPr>
        <p:txBody>
          <a:bodyPr anchorCtr="0" anchor="t" bIns="0" lIns="0" spcFirstLastPara="1" rIns="0" wrap="square" tIns="0">
            <a:noAutofit/>
          </a:bodyPr>
          <a:lstStyle>
            <a:lvl1pPr lvl="0">
              <a:spcBef>
                <a:spcPts val="0"/>
              </a:spcBef>
              <a:spcAft>
                <a:spcPts val="0"/>
              </a:spcAft>
              <a:buNone/>
              <a:defRPr sz="2400"/>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292" name="Google Shape;292;p39"/>
          <p:cNvSpPr/>
          <p:nvPr/>
        </p:nvSpPr>
        <p:spPr>
          <a:xfrm>
            <a:off x="4680243" y="1649469"/>
            <a:ext cx="243747" cy="236445"/>
          </a:xfrm>
          <a:custGeom>
            <a:rect b="b" l="l" r="r" t="t"/>
            <a:pathLst>
              <a:path extrusionOk="0" h="5364" w="5432">
                <a:moveTo>
                  <a:pt x="225" y="0"/>
                </a:moveTo>
                <a:cubicBezTo>
                  <a:pt x="99" y="0"/>
                  <a:pt x="0" y="98"/>
                  <a:pt x="0" y="224"/>
                </a:cubicBezTo>
                <a:cubicBezTo>
                  <a:pt x="0" y="294"/>
                  <a:pt x="28" y="350"/>
                  <a:pt x="71" y="392"/>
                </a:cubicBezTo>
                <a:lnTo>
                  <a:pt x="845" y="1146"/>
                </a:lnTo>
                <a:cubicBezTo>
                  <a:pt x="887" y="1188"/>
                  <a:pt x="901" y="1243"/>
                  <a:pt x="901" y="1313"/>
                </a:cubicBezTo>
                <a:lnTo>
                  <a:pt x="901" y="2459"/>
                </a:lnTo>
                <a:lnTo>
                  <a:pt x="225" y="2459"/>
                </a:lnTo>
                <a:lnTo>
                  <a:pt x="1126" y="3353"/>
                </a:lnTo>
                <a:lnTo>
                  <a:pt x="2026" y="2459"/>
                </a:lnTo>
                <a:lnTo>
                  <a:pt x="1351" y="2459"/>
                </a:lnTo>
                <a:lnTo>
                  <a:pt x="1351" y="1313"/>
                </a:lnTo>
                <a:cubicBezTo>
                  <a:pt x="1351" y="1132"/>
                  <a:pt x="1281" y="964"/>
                  <a:pt x="1154" y="838"/>
                </a:cubicBezTo>
                <a:lnTo>
                  <a:pt x="394" y="70"/>
                </a:lnTo>
                <a:cubicBezTo>
                  <a:pt x="352" y="28"/>
                  <a:pt x="296" y="0"/>
                  <a:pt x="225" y="0"/>
                </a:cubicBezTo>
                <a:close/>
                <a:moveTo>
                  <a:pt x="5178" y="0"/>
                </a:moveTo>
                <a:cubicBezTo>
                  <a:pt x="5122" y="0"/>
                  <a:pt x="5066" y="28"/>
                  <a:pt x="5024" y="70"/>
                </a:cubicBezTo>
                <a:lnTo>
                  <a:pt x="4264" y="838"/>
                </a:lnTo>
                <a:cubicBezTo>
                  <a:pt x="4137" y="964"/>
                  <a:pt x="4053" y="1132"/>
                  <a:pt x="4053" y="1313"/>
                </a:cubicBezTo>
                <a:lnTo>
                  <a:pt x="4053" y="2459"/>
                </a:lnTo>
                <a:lnTo>
                  <a:pt x="3377" y="2459"/>
                </a:lnTo>
                <a:lnTo>
                  <a:pt x="4278" y="3353"/>
                </a:lnTo>
                <a:lnTo>
                  <a:pt x="5178" y="2459"/>
                </a:lnTo>
                <a:lnTo>
                  <a:pt x="4503" y="2459"/>
                </a:lnTo>
                <a:lnTo>
                  <a:pt x="4503" y="1313"/>
                </a:lnTo>
                <a:cubicBezTo>
                  <a:pt x="4503" y="1243"/>
                  <a:pt x="4531" y="1188"/>
                  <a:pt x="4573" y="1146"/>
                </a:cubicBezTo>
                <a:lnTo>
                  <a:pt x="5347" y="392"/>
                </a:lnTo>
                <a:cubicBezTo>
                  <a:pt x="5432" y="308"/>
                  <a:pt x="5432" y="154"/>
                  <a:pt x="5347" y="70"/>
                </a:cubicBezTo>
                <a:cubicBezTo>
                  <a:pt x="5305" y="28"/>
                  <a:pt x="5249" y="0"/>
                  <a:pt x="5178" y="0"/>
                </a:cubicBezTo>
                <a:close/>
                <a:moveTo>
                  <a:pt x="2702" y="0"/>
                </a:moveTo>
                <a:cubicBezTo>
                  <a:pt x="2575" y="0"/>
                  <a:pt x="2477" y="112"/>
                  <a:pt x="2477" y="224"/>
                </a:cubicBezTo>
                <a:lnTo>
                  <a:pt x="2477" y="3353"/>
                </a:lnTo>
                <a:lnTo>
                  <a:pt x="1801" y="3353"/>
                </a:lnTo>
                <a:lnTo>
                  <a:pt x="2702" y="4246"/>
                </a:lnTo>
                <a:lnTo>
                  <a:pt x="3602" y="3353"/>
                </a:lnTo>
                <a:lnTo>
                  <a:pt x="2927" y="3353"/>
                </a:lnTo>
                <a:lnTo>
                  <a:pt x="2927" y="224"/>
                </a:lnTo>
                <a:cubicBezTo>
                  <a:pt x="2941" y="112"/>
                  <a:pt x="2843" y="0"/>
                  <a:pt x="2716" y="0"/>
                </a:cubicBezTo>
                <a:close/>
                <a:moveTo>
                  <a:pt x="225" y="4023"/>
                </a:moveTo>
                <a:cubicBezTo>
                  <a:pt x="99" y="4023"/>
                  <a:pt x="0" y="4135"/>
                  <a:pt x="0" y="4246"/>
                </a:cubicBezTo>
                <a:lnTo>
                  <a:pt x="0" y="4917"/>
                </a:lnTo>
                <a:cubicBezTo>
                  <a:pt x="0" y="5168"/>
                  <a:pt x="211" y="5364"/>
                  <a:pt x="451" y="5364"/>
                </a:cubicBezTo>
                <a:lnTo>
                  <a:pt x="4953" y="5364"/>
                </a:lnTo>
                <a:cubicBezTo>
                  <a:pt x="5206" y="5364"/>
                  <a:pt x="5403" y="5168"/>
                  <a:pt x="5403" y="4917"/>
                </a:cubicBezTo>
                <a:lnTo>
                  <a:pt x="5403" y="4246"/>
                </a:lnTo>
                <a:cubicBezTo>
                  <a:pt x="5417" y="4135"/>
                  <a:pt x="5319" y="4023"/>
                  <a:pt x="5192" y="4023"/>
                </a:cubicBezTo>
                <a:cubicBezTo>
                  <a:pt x="5066" y="4023"/>
                  <a:pt x="4967" y="4121"/>
                  <a:pt x="4953" y="4246"/>
                </a:cubicBezTo>
                <a:lnTo>
                  <a:pt x="4953" y="4917"/>
                </a:lnTo>
                <a:lnTo>
                  <a:pt x="451" y="4917"/>
                </a:lnTo>
                <a:lnTo>
                  <a:pt x="451" y="4246"/>
                </a:lnTo>
                <a:cubicBezTo>
                  <a:pt x="465" y="4135"/>
                  <a:pt x="366" y="4023"/>
                  <a:pt x="239" y="4023"/>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3" name="Google Shape;293;p39"/>
          <p:cNvSpPr/>
          <p:nvPr/>
        </p:nvSpPr>
        <p:spPr>
          <a:xfrm>
            <a:off x="4672180" y="3697155"/>
            <a:ext cx="259875" cy="275560"/>
          </a:xfrm>
          <a:custGeom>
            <a:rect b="b" l="l" r="r" t="t"/>
            <a:pathLst>
              <a:path extrusionOk="0" h="5995" w="5544">
                <a:moveTo>
                  <a:pt x="2772" y="1"/>
                </a:moveTo>
                <a:cubicBezTo>
                  <a:pt x="2656" y="1"/>
                  <a:pt x="2541" y="116"/>
                  <a:pt x="2541" y="231"/>
                </a:cubicBezTo>
                <a:cubicBezTo>
                  <a:pt x="2541" y="361"/>
                  <a:pt x="2656" y="462"/>
                  <a:pt x="2772" y="462"/>
                </a:cubicBezTo>
                <a:cubicBezTo>
                  <a:pt x="2902" y="462"/>
                  <a:pt x="3003" y="361"/>
                  <a:pt x="3003" y="231"/>
                </a:cubicBezTo>
                <a:cubicBezTo>
                  <a:pt x="3003" y="116"/>
                  <a:pt x="2902" y="1"/>
                  <a:pt x="2772" y="1"/>
                </a:cubicBezTo>
                <a:close/>
                <a:moveTo>
                  <a:pt x="1963" y="217"/>
                </a:moveTo>
                <a:cubicBezTo>
                  <a:pt x="1848" y="217"/>
                  <a:pt x="1732" y="332"/>
                  <a:pt x="1732" y="447"/>
                </a:cubicBezTo>
                <a:cubicBezTo>
                  <a:pt x="1732" y="577"/>
                  <a:pt x="1848" y="678"/>
                  <a:pt x="1963" y="678"/>
                </a:cubicBezTo>
                <a:cubicBezTo>
                  <a:pt x="2093" y="678"/>
                  <a:pt x="2194" y="577"/>
                  <a:pt x="2194" y="447"/>
                </a:cubicBezTo>
                <a:cubicBezTo>
                  <a:pt x="2194" y="332"/>
                  <a:pt x="2093" y="217"/>
                  <a:pt x="1963" y="217"/>
                </a:cubicBezTo>
                <a:close/>
                <a:moveTo>
                  <a:pt x="3580" y="217"/>
                </a:moveTo>
                <a:cubicBezTo>
                  <a:pt x="3465" y="217"/>
                  <a:pt x="3349" y="332"/>
                  <a:pt x="3349" y="447"/>
                </a:cubicBezTo>
                <a:cubicBezTo>
                  <a:pt x="3349" y="577"/>
                  <a:pt x="3465" y="678"/>
                  <a:pt x="3580" y="678"/>
                </a:cubicBezTo>
                <a:cubicBezTo>
                  <a:pt x="3710" y="678"/>
                  <a:pt x="3811" y="577"/>
                  <a:pt x="3811" y="447"/>
                </a:cubicBezTo>
                <a:cubicBezTo>
                  <a:pt x="3811" y="332"/>
                  <a:pt x="3710" y="217"/>
                  <a:pt x="3580" y="217"/>
                </a:cubicBezTo>
                <a:close/>
                <a:moveTo>
                  <a:pt x="1372" y="808"/>
                </a:moveTo>
                <a:cubicBezTo>
                  <a:pt x="1256" y="808"/>
                  <a:pt x="1141" y="923"/>
                  <a:pt x="1141" y="1038"/>
                </a:cubicBezTo>
                <a:cubicBezTo>
                  <a:pt x="1141" y="1168"/>
                  <a:pt x="1256" y="1269"/>
                  <a:pt x="1372" y="1269"/>
                </a:cubicBezTo>
                <a:cubicBezTo>
                  <a:pt x="1501" y="1269"/>
                  <a:pt x="1602" y="1168"/>
                  <a:pt x="1602" y="1038"/>
                </a:cubicBezTo>
                <a:cubicBezTo>
                  <a:pt x="1602" y="923"/>
                  <a:pt x="1501" y="808"/>
                  <a:pt x="1372" y="808"/>
                </a:cubicBezTo>
                <a:close/>
                <a:moveTo>
                  <a:pt x="4172" y="808"/>
                </a:moveTo>
                <a:cubicBezTo>
                  <a:pt x="4056" y="808"/>
                  <a:pt x="3941" y="923"/>
                  <a:pt x="3941" y="1038"/>
                </a:cubicBezTo>
                <a:cubicBezTo>
                  <a:pt x="3941" y="1168"/>
                  <a:pt x="4056" y="1269"/>
                  <a:pt x="4172" y="1269"/>
                </a:cubicBezTo>
                <a:cubicBezTo>
                  <a:pt x="4302" y="1269"/>
                  <a:pt x="4403" y="1168"/>
                  <a:pt x="4403" y="1038"/>
                </a:cubicBezTo>
                <a:cubicBezTo>
                  <a:pt x="4403" y="923"/>
                  <a:pt x="4302" y="808"/>
                  <a:pt x="4172" y="808"/>
                </a:cubicBezTo>
                <a:close/>
                <a:moveTo>
                  <a:pt x="1155" y="1614"/>
                </a:moveTo>
                <a:cubicBezTo>
                  <a:pt x="1040" y="1614"/>
                  <a:pt x="924" y="1730"/>
                  <a:pt x="924" y="1845"/>
                </a:cubicBezTo>
                <a:cubicBezTo>
                  <a:pt x="924" y="1975"/>
                  <a:pt x="1040" y="2075"/>
                  <a:pt x="1155" y="2075"/>
                </a:cubicBezTo>
                <a:cubicBezTo>
                  <a:pt x="1285" y="2075"/>
                  <a:pt x="1386" y="1975"/>
                  <a:pt x="1386" y="1845"/>
                </a:cubicBezTo>
                <a:cubicBezTo>
                  <a:pt x="1386" y="1730"/>
                  <a:pt x="1285" y="1614"/>
                  <a:pt x="1155" y="1614"/>
                </a:cubicBezTo>
                <a:close/>
                <a:moveTo>
                  <a:pt x="4388" y="1614"/>
                </a:moveTo>
                <a:cubicBezTo>
                  <a:pt x="4273" y="1614"/>
                  <a:pt x="4157" y="1730"/>
                  <a:pt x="4157" y="1845"/>
                </a:cubicBezTo>
                <a:cubicBezTo>
                  <a:pt x="4157" y="1975"/>
                  <a:pt x="4273" y="2075"/>
                  <a:pt x="4388" y="2075"/>
                </a:cubicBezTo>
                <a:cubicBezTo>
                  <a:pt x="4518" y="2075"/>
                  <a:pt x="4619" y="1975"/>
                  <a:pt x="4619" y="1845"/>
                </a:cubicBezTo>
                <a:cubicBezTo>
                  <a:pt x="4619" y="1730"/>
                  <a:pt x="4518" y="1614"/>
                  <a:pt x="4388" y="1614"/>
                </a:cubicBezTo>
                <a:close/>
                <a:moveTo>
                  <a:pt x="2772" y="1153"/>
                </a:moveTo>
                <a:cubicBezTo>
                  <a:pt x="2512" y="1153"/>
                  <a:pt x="2266" y="1341"/>
                  <a:pt x="2194" y="1600"/>
                </a:cubicBezTo>
                <a:lnTo>
                  <a:pt x="1848" y="2767"/>
                </a:lnTo>
                <a:lnTo>
                  <a:pt x="3696" y="2767"/>
                </a:lnTo>
                <a:lnTo>
                  <a:pt x="3364" y="1600"/>
                </a:lnTo>
                <a:cubicBezTo>
                  <a:pt x="3291" y="1341"/>
                  <a:pt x="3046" y="1153"/>
                  <a:pt x="2772" y="1153"/>
                </a:cubicBezTo>
                <a:close/>
                <a:moveTo>
                  <a:pt x="231" y="3228"/>
                </a:moveTo>
                <a:cubicBezTo>
                  <a:pt x="116" y="3228"/>
                  <a:pt x="0" y="3343"/>
                  <a:pt x="0" y="3459"/>
                </a:cubicBezTo>
                <a:cubicBezTo>
                  <a:pt x="0" y="3588"/>
                  <a:pt x="116" y="3689"/>
                  <a:pt x="231" y="3689"/>
                </a:cubicBezTo>
                <a:lnTo>
                  <a:pt x="5312" y="3689"/>
                </a:lnTo>
                <a:cubicBezTo>
                  <a:pt x="5442" y="3689"/>
                  <a:pt x="5543" y="3588"/>
                  <a:pt x="5543" y="3459"/>
                </a:cubicBezTo>
                <a:cubicBezTo>
                  <a:pt x="5543" y="3343"/>
                  <a:pt x="5442" y="3228"/>
                  <a:pt x="5312" y="3228"/>
                </a:cubicBezTo>
                <a:close/>
                <a:moveTo>
                  <a:pt x="116" y="4150"/>
                </a:moveTo>
                <a:lnTo>
                  <a:pt x="592" y="5994"/>
                </a:lnTo>
                <a:lnTo>
                  <a:pt x="1040" y="5994"/>
                </a:lnTo>
                <a:lnTo>
                  <a:pt x="1343" y="4871"/>
                </a:lnTo>
                <a:lnTo>
                  <a:pt x="1372" y="4871"/>
                </a:lnTo>
                <a:lnTo>
                  <a:pt x="1675" y="5994"/>
                </a:lnTo>
                <a:lnTo>
                  <a:pt x="2108" y="5994"/>
                </a:lnTo>
                <a:lnTo>
                  <a:pt x="2598" y="4150"/>
                </a:lnTo>
                <a:lnTo>
                  <a:pt x="2108" y="4150"/>
                </a:lnTo>
                <a:lnTo>
                  <a:pt x="1877" y="5375"/>
                </a:lnTo>
                <a:lnTo>
                  <a:pt x="1848" y="5375"/>
                </a:lnTo>
                <a:lnTo>
                  <a:pt x="1545" y="4150"/>
                </a:lnTo>
                <a:lnTo>
                  <a:pt x="1169" y="4150"/>
                </a:lnTo>
                <a:lnTo>
                  <a:pt x="866" y="5375"/>
                </a:lnTo>
                <a:lnTo>
                  <a:pt x="852" y="5375"/>
                </a:lnTo>
                <a:lnTo>
                  <a:pt x="606" y="4150"/>
                </a:lnTo>
                <a:close/>
                <a:moveTo>
                  <a:pt x="2930" y="4150"/>
                </a:moveTo>
                <a:lnTo>
                  <a:pt x="2930" y="5994"/>
                </a:lnTo>
                <a:lnTo>
                  <a:pt x="3392" y="5994"/>
                </a:lnTo>
                <a:lnTo>
                  <a:pt x="3392" y="4150"/>
                </a:lnTo>
                <a:close/>
                <a:moveTo>
                  <a:pt x="3825" y="4150"/>
                </a:moveTo>
                <a:lnTo>
                  <a:pt x="3825" y="5994"/>
                </a:lnTo>
                <a:lnTo>
                  <a:pt x="4273" y="5994"/>
                </a:lnTo>
                <a:lnTo>
                  <a:pt x="4273" y="4957"/>
                </a:lnTo>
                <a:lnTo>
                  <a:pt x="4302" y="4957"/>
                </a:lnTo>
                <a:lnTo>
                  <a:pt x="5067" y="5994"/>
                </a:lnTo>
                <a:lnTo>
                  <a:pt x="5442" y="5994"/>
                </a:lnTo>
                <a:lnTo>
                  <a:pt x="5442" y="4150"/>
                </a:lnTo>
                <a:lnTo>
                  <a:pt x="4995" y="4150"/>
                </a:lnTo>
                <a:lnTo>
                  <a:pt x="4995" y="5202"/>
                </a:lnTo>
                <a:lnTo>
                  <a:pt x="4980" y="5202"/>
                </a:lnTo>
                <a:lnTo>
                  <a:pt x="4201" y="415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4" name="Google Shape;294;p39"/>
          <p:cNvSpPr/>
          <p:nvPr/>
        </p:nvSpPr>
        <p:spPr>
          <a:xfrm>
            <a:off x="4659313" y="2658511"/>
            <a:ext cx="285609" cy="285617"/>
          </a:xfrm>
          <a:custGeom>
            <a:rect b="b" l="l" r="r" t="t"/>
            <a:pathLst>
              <a:path extrusionOk="0" h="5995" w="6093">
                <a:moveTo>
                  <a:pt x="4158" y="1384"/>
                </a:moveTo>
                <a:cubicBezTo>
                  <a:pt x="3913" y="1384"/>
                  <a:pt x="3696" y="1586"/>
                  <a:pt x="3696" y="1845"/>
                </a:cubicBezTo>
                <a:cubicBezTo>
                  <a:pt x="3682" y="2090"/>
                  <a:pt x="3884" y="2306"/>
                  <a:pt x="4144" y="2306"/>
                </a:cubicBezTo>
                <a:lnTo>
                  <a:pt x="4158" y="2306"/>
                </a:lnTo>
                <a:cubicBezTo>
                  <a:pt x="4418" y="2306"/>
                  <a:pt x="4620" y="2090"/>
                  <a:pt x="4620" y="1845"/>
                </a:cubicBezTo>
                <a:cubicBezTo>
                  <a:pt x="4605" y="1600"/>
                  <a:pt x="4418" y="1398"/>
                  <a:pt x="4158" y="1384"/>
                </a:cubicBezTo>
                <a:close/>
                <a:moveTo>
                  <a:pt x="4158" y="923"/>
                </a:moveTo>
                <a:cubicBezTo>
                  <a:pt x="4678" y="923"/>
                  <a:pt x="5082" y="1341"/>
                  <a:pt x="5082" y="1845"/>
                </a:cubicBezTo>
                <a:cubicBezTo>
                  <a:pt x="5082" y="2364"/>
                  <a:pt x="4678" y="2767"/>
                  <a:pt x="4158" y="2767"/>
                </a:cubicBezTo>
                <a:cubicBezTo>
                  <a:pt x="3653" y="2767"/>
                  <a:pt x="3234" y="2364"/>
                  <a:pt x="3234" y="1845"/>
                </a:cubicBezTo>
                <a:cubicBezTo>
                  <a:pt x="3234" y="1341"/>
                  <a:pt x="3653" y="923"/>
                  <a:pt x="4158" y="923"/>
                </a:cubicBezTo>
                <a:close/>
                <a:moveTo>
                  <a:pt x="4115" y="1"/>
                </a:moveTo>
                <a:cubicBezTo>
                  <a:pt x="4057" y="1"/>
                  <a:pt x="3999" y="58"/>
                  <a:pt x="3999" y="116"/>
                </a:cubicBezTo>
                <a:lnTo>
                  <a:pt x="3985" y="203"/>
                </a:lnTo>
                <a:cubicBezTo>
                  <a:pt x="3985" y="289"/>
                  <a:pt x="3913" y="375"/>
                  <a:pt x="3812" y="390"/>
                </a:cubicBezTo>
                <a:cubicBezTo>
                  <a:pt x="3783" y="404"/>
                  <a:pt x="3768" y="404"/>
                  <a:pt x="3739" y="419"/>
                </a:cubicBezTo>
                <a:cubicBezTo>
                  <a:pt x="3721" y="425"/>
                  <a:pt x="3702" y="428"/>
                  <a:pt x="3682" y="428"/>
                </a:cubicBezTo>
                <a:cubicBezTo>
                  <a:pt x="3612" y="428"/>
                  <a:pt x="3539" y="389"/>
                  <a:pt x="3494" y="332"/>
                </a:cubicBezTo>
                <a:lnTo>
                  <a:pt x="3436" y="260"/>
                </a:lnTo>
                <a:cubicBezTo>
                  <a:pt x="3418" y="232"/>
                  <a:pt x="3381" y="216"/>
                  <a:pt x="3346" y="216"/>
                </a:cubicBezTo>
                <a:cubicBezTo>
                  <a:pt x="3326" y="216"/>
                  <a:pt x="3307" y="221"/>
                  <a:pt x="3292" y="231"/>
                </a:cubicBezTo>
                <a:lnTo>
                  <a:pt x="3191" y="275"/>
                </a:lnTo>
                <a:cubicBezTo>
                  <a:pt x="3148" y="303"/>
                  <a:pt x="3119" y="375"/>
                  <a:pt x="3148" y="433"/>
                </a:cubicBezTo>
                <a:lnTo>
                  <a:pt x="3191" y="505"/>
                </a:lnTo>
                <a:cubicBezTo>
                  <a:pt x="3220" y="592"/>
                  <a:pt x="3205" y="707"/>
                  <a:pt x="3133" y="764"/>
                </a:cubicBezTo>
                <a:cubicBezTo>
                  <a:pt x="3119" y="779"/>
                  <a:pt x="3090" y="808"/>
                  <a:pt x="3075" y="822"/>
                </a:cubicBezTo>
                <a:cubicBezTo>
                  <a:pt x="3036" y="871"/>
                  <a:pt x="2969" y="894"/>
                  <a:pt x="2904" y="894"/>
                </a:cubicBezTo>
                <a:cubicBezTo>
                  <a:pt x="2873" y="894"/>
                  <a:pt x="2843" y="889"/>
                  <a:pt x="2816" y="880"/>
                </a:cubicBezTo>
                <a:lnTo>
                  <a:pt x="2729" y="836"/>
                </a:lnTo>
                <a:cubicBezTo>
                  <a:pt x="2717" y="828"/>
                  <a:pt x="2702" y="825"/>
                  <a:pt x="2687" y="825"/>
                </a:cubicBezTo>
                <a:cubicBezTo>
                  <a:pt x="2649" y="825"/>
                  <a:pt x="2605" y="849"/>
                  <a:pt x="2585" y="880"/>
                </a:cubicBezTo>
                <a:lnTo>
                  <a:pt x="2541" y="981"/>
                </a:lnTo>
                <a:cubicBezTo>
                  <a:pt x="2512" y="1024"/>
                  <a:pt x="2527" y="1096"/>
                  <a:pt x="2570" y="1125"/>
                </a:cubicBezTo>
                <a:lnTo>
                  <a:pt x="2642" y="1182"/>
                </a:lnTo>
                <a:cubicBezTo>
                  <a:pt x="2714" y="1240"/>
                  <a:pt x="2758" y="1341"/>
                  <a:pt x="2729" y="1427"/>
                </a:cubicBezTo>
                <a:cubicBezTo>
                  <a:pt x="2714" y="1456"/>
                  <a:pt x="2714" y="1470"/>
                  <a:pt x="2700" y="1499"/>
                </a:cubicBezTo>
                <a:cubicBezTo>
                  <a:pt x="2686" y="1600"/>
                  <a:pt x="2599" y="1672"/>
                  <a:pt x="2512" y="1672"/>
                </a:cubicBezTo>
                <a:lnTo>
                  <a:pt x="2426" y="1686"/>
                </a:lnTo>
                <a:cubicBezTo>
                  <a:pt x="2368" y="1686"/>
                  <a:pt x="2310" y="1744"/>
                  <a:pt x="2310" y="1802"/>
                </a:cubicBezTo>
                <a:lnTo>
                  <a:pt x="2310" y="1903"/>
                </a:lnTo>
                <a:cubicBezTo>
                  <a:pt x="2310" y="1960"/>
                  <a:pt x="2368" y="2018"/>
                  <a:pt x="2426" y="2018"/>
                </a:cubicBezTo>
                <a:lnTo>
                  <a:pt x="2512" y="2032"/>
                </a:lnTo>
                <a:cubicBezTo>
                  <a:pt x="2599" y="2032"/>
                  <a:pt x="2686" y="2104"/>
                  <a:pt x="2700" y="2205"/>
                </a:cubicBezTo>
                <a:cubicBezTo>
                  <a:pt x="2714" y="2234"/>
                  <a:pt x="2714" y="2248"/>
                  <a:pt x="2729" y="2277"/>
                </a:cubicBezTo>
                <a:cubicBezTo>
                  <a:pt x="2758" y="2364"/>
                  <a:pt x="2714" y="2464"/>
                  <a:pt x="2642" y="2522"/>
                </a:cubicBezTo>
                <a:lnTo>
                  <a:pt x="2570" y="2580"/>
                </a:lnTo>
                <a:cubicBezTo>
                  <a:pt x="2527" y="2609"/>
                  <a:pt x="2512" y="2681"/>
                  <a:pt x="2541" y="2724"/>
                </a:cubicBezTo>
                <a:lnTo>
                  <a:pt x="2585" y="2825"/>
                </a:lnTo>
                <a:cubicBezTo>
                  <a:pt x="2605" y="2856"/>
                  <a:pt x="2649" y="2879"/>
                  <a:pt x="2693" y="2879"/>
                </a:cubicBezTo>
                <a:cubicBezTo>
                  <a:pt x="2710" y="2879"/>
                  <a:pt x="2727" y="2876"/>
                  <a:pt x="2743" y="2868"/>
                </a:cubicBezTo>
                <a:lnTo>
                  <a:pt x="2816" y="2825"/>
                </a:lnTo>
                <a:cubicBezTo>
                  <a:pt x="2843" y="2816"/>
                  <a:pt x="2873" y="2811"/>
                  <a:pt x="2904" y="2811"/>
                </a:cubicBezTo>
                <a:cubicBezTo>
                  <a:pt x="2969" y="2811"/>
                  <a:pt x="3036" y="2833"/>
                  <a:pt x="3075" y="2882"/>
                </a:cubicBezTo>
                <a:cubicBezTo>
                  <a:pt x="3090" y="2897"/>
                  <a:pt x="3119" y="2926"/>
                  <a:pt x="3133" y="2940"/>
                </a:cubicBezTo>
                <a:cubicBezTo>
                  <a:pt x="3205" y="2998"/>
                  <a:pt x="3220" y="3113"/>
                  <a:pt x="3191" y="3199"/>
                </a:cubicBezTo>
                <a:lnTo>
                  <a:pt x="3148" y="3271"/>
                </a:lnTo>
                <a:cubicBezTo>
                  <a:pt x="3119" y="3329"/>
                  <a:pt x="3148" y="3401"/>
                  <a:pt x="3191" y="3430"/>
                </a:cubicBezTo>
                <a:lnTo>
                  <a:pt x="3292" y="3473"/>
                </a:lnTo>
                <a:cubicBezTo>
                  <a:pt x="3307" y="3483"/>
                  <a:pt x="3326" y="3488"/>
                  <a:pt x="3346" y="3488"/>
                </a:cubicBezTo>
                <a:cubicBezTo>
                  <a:pt x="3381" y="3488"/>
                  <a:pt x="3418" y="3472"/>
                  <a:pt x="3436" y="3444"/>
                </a:cubicBezTo>
                <a:lnTo>
                  <a:pt x="3494" y="3372"/>
                </a:lnTo>
                <a:cubicBezTo>
                  <a:pt x="3539" y="3316"/>
                  <a:pt x="3612" y="3277"/>
                  <a:pt x="3682" y="3277"/>
                </a:cubicBezTo>
                <a:cubicBezTo>
                  <a:pt x="3702" y="3277"/>
                  <a:pt x="3721" y="3280"/>
                  <a:pt x="3739" y="3286"/>
                </a:cubicBezTo>
                <a:cubicBezTo>
                  <a:pt x="3768" y="3300"/>
                  <a:pt x="3783" y="3300"/>
                  <a:pt x="3812" y="3315"/>
                </a:cubicBezTo>
                <a:cubicBezTo>
                  <a:pt x="3913" y="3329"/>
                  <a:pt x="3985" y="3415"/>
                  <a:pt x="3985" y="3502"/>
                </a:cubicBezTo>
                <a:lnTo>
                  <a:pt x="3999" y="3588"/>
                </a:lnTo>
                <a:cubicBezTo>
                  <a:pt x="3999" y="3646"/>
                  <a:pt x="4057" y="3689"/>
                  <a:pt x="4115" y="3689"/>
                </a:cubicBezTo>
                <a:lnTo>
                  <a:pt x="4216" y="3689"/>
                </a:lnTo>
                <a:cubicBezTo>
                  <a:pt x="4273" y="3689"/>
                  <a:pt x="4331" y="3646"/>
                  <a:pt x="4331" y="3588"/>
                </a:cubicBezTo>
                <a:lnTo>
                  <a:pt x="4346" y="3502"/>
                </a:lnTo>
                <a:cubicBezTo>
                  <a:pt x="4346" y="3415"/>
                  <a:pt x="4418" y="3329"/>
                  <a:pt x="4519" y="3315"/>
                </a:cubicBezTo>
                <a:cubicBezTo>
                  <a:pt x="4548" y="3300"/>
                  <a:pt x="4562" y="3300"/>
                  <a:pt x="4591" y="3286"/>
                </a:cubicBezTo>
                <a:cubicBezTo>
                  <a:pt x="4610" y="3280"/>
                  <a:pt x="4629" y="3277"/>
                  <a:pt x="4648" y="3277"/>
                </a:cubicBezTo>
                <a:cubicBezTo>
                  <a:pt x="4719" y="3277"/>
                  <a:pt x="4791" y="3316"/>
                  <a:pt x="4836" y="3372"/>
                </a:cubicBezTo>
                <a:lnTo>
                  <a:pt x="4894" y="3444"/>
                </a:lnTo>
                <a:cubicBezTo>
                  <a:pt x="4913" y="3472"/>
                  <a:pt x="4949" y="3488"/>
                  <a:pt x="4985" y="3488"/>
                </a:cubicBezTo>
                <a:cubicBezTo>
                  <a:pt x="5004" y="3488"/>
                  <a:pt x="5023" y="3483"/>
                  <a:pt x="5038" y="3473"/>
                </a:cubicBezTo>
                <a:lnTo>
                  <a:pt x="5140" y="3430"/>
                </a:lnTo>
                <a:cubicBezTo>
                  <a:pt x="5183" y="3401"/>
                  <a:pt x="5212" y="3329"/>
                  <a:pt x="5183" y="3271"/>
                </a:cubicBezTo>
                <a:lnTo>
                  <a:pt x="5140" y="3199"/>
                </a:lnTo>
                <a:cubicBezTo>
                  <a:pt x="5111" y="3113"/>
                  <a:pt x="5125" y="2998"/>
                  <a:pt x="5197" y="2940"/>
                </a:cubicBezTo>
                <a:cubicBezTo>
                  <a:pt x="5212" y="2926"/>
                  <a:pt x="5241" y="2897"/>
                  <a:pt x="5255" y="2882"/>
                </a:cubicBezTo>
                <a:cubicBezTo>
                  <a:pt x="5294" y="2833"/>
                  <a:pt x="5361" y="2811"/>
                  <a:pt x="5427" y="2811"/>
                </a:cubicBezTo>
                <a:cubicBezTo>
                  <a:pt x="5457" y="2811"/>
                  <a:pt x="5487" y="2816"/>
                  <a:pt x="5515" y="2825"/>
                </a:cubicBezTo>
                <a:lnTo>
                  <a:pt x="5587" y="2868"/>
                </a:lnTo>
                <a:cubicBezTo>
                  <a:pt x="5601" y="2871"/>
                  <a:pt x="5617" y="2873"/>
                  <a:pt x="5632" y="2873"/>
                </a:cubicBezTo>
                <a:cubicBezTo>
                  <a:pt x="5678" y="2873"/>
                  <a:pt x="5724" y="2857"/>
                  <a:pt x="5746" y="2825"/>
                </a:cubicBezTo>
                <a:lnTo>
                  <a:pt x="5789" y="2724"/>
                </a:lnTo>
                <a:cubicBezTo>
                  <a:pt x="5818" y="2681"/>
                  <a:pt x="5804" y="2609"/>
                  <a:pt x="5760" y="2580"/>
                </a:cubicBezTo>
                <a:lnTo>
                  <a:pt x="5688" y="2522"/>
                </a:lnTo>
                <a:cubicBezTo>
                  <a:pt x="5616" y="2464"/>
                  <a:pt x="5573" y="2364"/>
                  <a:pt x="5601" y="2277"/>
                </a:cubicBezTo>
                <a:cubicBezTo>
                  <a:pt x="5616" y="2248"/>
                  <a:pt x="5616" y="2234"/>
                  <a:pt x="5616" y="2205"/>
                </a:cubicBezTo>
                <a:cubicBezTo>
                  <a:pt x="5645" y="2104"/>
                  <a:pt x="5731" y="2032"/>
                  <a:pt x="5818" y="2032"/>
                </a:cubicBezTo>
                <a:lnTo>
                  <a:pt x="5905" y="2018"/>
                </a:lnTo>
                <a:cubicBezTo>
                  <a:pt x="5962" y="2018"/>
                  <a:pt x="6006" y="1960"/>
                  <a:pt x="6006" y="1903"/>
                </a:cubicBezTo>
                <a:lnTo>
                  <a:pt x="6006" y="1802"/>
                </a:lnTo>
                <a:cubicBezTo>
                  <a:pt x="6006" y="1744"/>
                  <a:pt x="5962" y="1686"/>
                  <a:pt x="5905" y="1686"/>
                </a:cubicBezTo>
                <a:lnTo>
                  <a:pt x="5818" y="1672"/>
                </a:lnTo>
                <a:cubicBezTo>
                  <a:pt x="5731" y="1672"/>
                  <a:pt x="5645" y="1600"/>
                  <a:pt x="5616" y="1499"/>
                </a:cubicBezTo>
                <a:cubicBezTo>
                  <a:pt x="5616" y="1470"/>
                  <a:pt x="5616" y="1456"/>
                  <a:pt x="5601" y="1427"/>
                </a:cubicBezTo>
                <a:cubicBezTo>
                  <a:pt x="5573" y="1341"/>
                  <a:pt x="5616" y="1240"/>
                  <a:pt x="5688" y="1182"/>
                </a:cubicBezTo>
                <a:lnTo>
                  <a:pt x="5760" y="1125"/>
                </a:lnTo>
                <a:cubicBezTo>
                  <a:pt x="5804" y="1096"/>
                  <a:pt x="5818" y="1024"/>
                  <a:pt x="5789" y="981"/>
                </a:cubicBezTo>
                <a:lnTo>
                  <a:pt x="5746" y="880"/>
                </a:lnTo>
                <a:cubicBezTo>
                  <a:pt x="5725" y="849"/>
                  <a:pt x="5682" y="825"/>
                  <a:pt x="5638" y="825"/>
                </a:cubicBezTo>
                <a:cubicBezTo>
                  <a:pt x="5620" y="825"/>
                  <a:pt x="5603" y="828"/>
                  <a:pt x="5587" y="836"/>
                </a:cubicBezTo>
                <a:lnTo>
                  <a:pt x="5515" y="880"/>
                </a:lnTo>
                <a:cubicBezTo>
                  <a:pt x="5487" y="889"/>
                  <a:pt x="5457" y="894"/>
                  <a:pt x="5427" y="894"/>
                </a:cubicBezTo>
                <a:cubicBezTo>
                  <a:pt x="5361" y="894"/>
                  <a:pt x="5294" y="871"/>
                  <a:pt x="5255" y="822"/>
                </a:cubicBezTo>
                <a:cubicBezTo>
                  <a:pt x="5241" y="808"/>
                  <a:pt x="5212" y="779"/>
                  <a:pt x="5197" y="764"/>
                </a:cubicBezTo>
                <a:cubicBezTo>
                  <a:pt x="5125" y="707"/>
                  <a:pt x="5111" y="592"/>
                  <a:pt x="5140" y="505"/>
                </a:cubicBezTo>
                <a:lnTo>
                  <a:pt x="5183" y="433"/>
                </a:lnTo>
                <a:cubicBezTo>
                  <a:pt x="5197" y="375"/>
                  <a:pt x="5183" y="303"/>
                  <a:pt x="5125" y="275"/>
                </a:cubicBezTo>
                <a:lnTo>
                  <a:pt x="5038" y="231"/>
                </a:lnTo>
                <a:cubicBezTo>
                  <a:pt x="5023" y="221"/>
                  <a:pt x="5004" y="216"/>
                  <a:pt x="4985" y="216"/>
                </a:cubicBezTo>
                <a:cubicBezTo>
                  <a:pt x="4949" y="216"/>
                  <a:pt x="4913" y="232"/>
                  <a:pt x="4894" y="260"/>
                </a:cubicBezTo>
                <a:lnTo>
                  <a:pt x="4836" y="332"/>
                </a:lnTo>
                <a:cubicBezTo>
                  <a:pt x="4791" y="389"/>
                  <a:pt x="4719" y="428"/>
                  <a:pt x="4648" y="428"/>
                </a:cubicBezTo>
                <a:cubicBezTo>
                  <a:pt x="4629" y="428"/>
                  <a:pt x="4610" y="425"/>
                  <a:pt x="4591" y="419"/>
                </a:cubicBezTo>
                <a:cubicBezTo>
                  <a:pt x="4562" y="404"/>
                  <a:pt x="4548" y="404"/>
                  <a:pt x="4519" y="390"/>
                </a:cubicBezTo>
                <a:cubicBezTo>
                  <a:pt x="4418" y="375"/>
                  <a:pt x="4346" y="289"/>
                  <a:pt x="4346" y="203"/>
                </a:cubicBezTo>
                <a:lnTo>
                  <a:pt x="4331" y="116"/>
                </a:lnTo>
                <a:cubicBezTo>
                  <a:pt x="4317" y="58"/>
                  <a:pt x="4273" y="1"/>
                  <a:pt x="4216" y="1"/>
                </a:cubicBezTo>
                <a:close/>
                <a:moveTo>
                  <a:pt x="1386" y="3228"/>
                </a:moveTo>
                <a:cubicBezTo>
                  <a:pt x="1300" y="3228"/>
                  <a:pt x="1213" y="3257"/>
                  <a:pt x="1141" y="3286"/>
                </a:cubicBezTo>
                <a:lnTo>
                  <a:pt x="1" y="3689"/>
                </a:lnTo>
                <a:lnTo>
                  <a:pt x="1" y="5533"/>
                </a:lnTo>
                <a:lnTo>
                  <a:pt x="982" y="5115"/>
                </a:lnTo>
                <a:cubicBezTo>
                  <a:pt x="1040" y="5094"/>
                  <a:pt x="1101" y="5083"/>
                  <a:pt x="1163" y="5083"/>
                </a:cubicBezTo>
                <a:cubicBezTo>
                  <a:pt x="1224" y="5083"/>
                  <a:pt x="1285" y="5094"/>
                  <a:pt x="1343" y="5115"/>
                </a:cubicBezTo>
                <a:lnTo>
                  <a:pt x="3436" y="5965"/>
                </a:lnTo>
                <a:cubicBezTo>
                  <a:pt x="3480" y="5994"/>
                  <a:pt x="3537" y="5994"/>
                  <a:pt x="3581" y="5994"/>
                </a:cubicBezTo>
                <a:cubicBezTo>
                  <a:pt x="3653" y="5994"/>
                  <a:pt x="3710" y="5980"/>
                  <a:pt x="3754" y="5951"/>
                </a:cubicBezTo>
                <a:lnTo>
                  <a:pt x="5832" y="4798"/>
                </a:lnTo>
                <a:cubicBezTo>
                  <a:pt x="6006" y="4726"/>
                  <a:pt x="6092" y="4525"/>
                  <a:pt x="6020" y="4352"/>
                </a:cubicBezTo>
                <a:cubicBezTo>
                  <a:pt x="5954" y="4221"/>
                  <a:pt x="5822" y="4139"/>
                  <a:pt x="5686" y="4139"/>
                </a:cubicBezTo>
                <a:cubicBezTo>
                  <a:pt x="5643" y="4139"/>
                  <a:pt x="5600" y="4147"/>
                  <a:pt x="5558" y="4165"/>
                </a:cubicBezTo>
                <a:cubicBezTo>
                  <a:pt x="5544" y="4179"/>
                  <a:pt x="5529" y="4179"/>
                  <a:pt x="5515" y="4193"/>
                </a:cubicBezTo>
                <a:lnTo>
                  <a:pt x="3927" y="4842"/>
                </a:lnTo>
                <a:lnTo>
                  <a:pt x="3581" y="4842"/>
                </a:lnTo>
                <a:cubicBezTo>
                  <a:pt x="3783" y="4842"/>
                  <a:pt x="3927" y="4698"/>
                  <a:pt x="3927" y="4496"/>
                </a:cubicBezTo>
                <a:cubicBezTo>
                  <a:pt x="3927" y="4352"/>
                  <a:pt x="3840" y="4222"/>
                  <a:pt x="3696" y="4179"/>
                </a:cubicBezTo>
                <a:lnTo>
                  <a:pt x="1690" y="3300"/>
                </a:lnTo>
                <a:cubicBezTo>
                  <a:pt x="1589" y="3257"/>
                  <a:pt x="1488" y="3228"/>
                  <a:pt x="1386" y="3228"/>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5" name="Google Shape;295;p39"/>
          <p:cNvSpPr/>
          <p:nvPr/>
        </p:nvSpPr>
        <p:spPr>
          <a:xfrm>
            <a:off x="4661352" y="571249"/>
            <a:ext cx="281531" cy="281540"/>
          </a:xfrm>
          <a:custGeom>
            <a:rect b="b" l="l" r="r" t="t"/>
            <a:pathLst>
              <a:path extrusionOk="0" h="5995" w="6006">
                <a:moveTo>
                  <a:pt x="463" y="231"/>
                </a:moveTo>
                <a:cubicBezTo>
                  <a:pt x="347" y="231"/>
                  <a:pt x="232" y="347"/>
                  <a:pt x="232" y="462"/>
                </a:cubicBezTo>
                <a:cubicBezTo>
                  <a:pt x="232" y="534"/>
                  <a:pt x="261" y="592"/>
                  <a:pt x="304" y="635"/>
                </a:cubicBezTo>
                <a:lnTo>
                  <a:pt x="607" y="937"/>
                </a:lnTo>
                <a:lnTo>
                  <a:pt x="405" y="937"/>
                </a:lnTo>
                <a:cubicBezTo>
                  <a:pt x="318" y="937"/>
                  <a:pt x="246" y="1009"/>
                  <a:pt x="246" y="1096"/>
                </a:cubicBezTo>
                <a:cubicBezTo>
                  <a:pt x="246" y="1139"/>
                  <a:pt x="261" y="1182"/>
                  <a:pt x="289" y="1211"/>
                </a:cubicBezTo>
                <a:lnTo>
                  <a:pt x="795" y="1715"/>
                </a:lnTo>
                <a:cubicBezTo>
                  <a:pt x="881" y="1802"/>
                  <a:pt x="997" y="1845"/>
                  <a:pt x="1127" y="1845"/>
                </a:cubicBezTo>
                <a:lnTo>
                  <a:pt x="1531" y="1845"/>
                </a:lnTo>
                <a:lnTo>
                  <a:pt x="2844" y="3170"/>
                </a:lnTo>
                <a:cubicBezTo>
                  <a:pt x="2888" y="3214"/>
                  <a:pt x="2945" y="3235"/>
                  <a:pt x="3005" y="3235"/>
                </a:cubicBezTo>
                <a:cubicBezTo>
                  <a:pt x="3065" y="3235"/>
                  <a:pt x="3126" y="3214"/>
                  <a:pt x="3176" y="3170"/>
                </a:cubicBezTo>
                <a:cubicBezTo>
                  <a:pt x="3263" y="3084"/>
                  <a:pt x="3263" y="2940"/>
                  <a:pt x="3176" y="2853"/>
                </a:cubicBezTo>
                <a:cubicBezTo>
                  <a:pt x="3176" y="2839"/>
                  <a:pt x="3176" y="2839"/>
                  <a:pt x="3176" y="2839"/>
                </a:cubicBezTo>
                <a:lnTo>
                  <a:pt x="1848" y="1528"/>
                </a:lnTo>
                <a:lnTo>
                  <a:pt x="1848" y="1125"/>
                </a:lnTo>
                <a:cubicBezTo>
                  <a:pt x="1848" y="995"/>
                  <a:pt x="1805" y="880"/>
                  <a:pt x="1718" y="793"/>
                </a:cubicBezTo>
                <a:lnTo>
                  <a:pt x="1213" y="289"/>
                </a:lnTo>
                <a:cubicBezTo>
                  <a:pt x="1177" y="260"/>
                  <a:pt x="1134" y="246"/>
                  <a:pt x="1092" y="246"/>
                </a:cubicBezTo>
                <a:cubicBezTo>
                  <a:pt x="1051" y="246"/>
                  <a:pt x="1011" y="260"/>
                  <a:pt x="982" y="289"/>
                </a:cubicBezTo>
                <a:cubicBezTo>
                  <a:pt x="953" y="318"/>
                  <a:pt x="939" y="361"/>
                  <a:pt x="939" y="404"/>
                </a:cubicBezTo>
                <a:lnTo>
                  <a:pt x="939" y="606"/>
                </a:lnTo>
                <a:lnTo>
                  <a:pt x="636" y="303"/>
                </a:lnTo>
                <a:cubicBezTo>
                  <a:pt x="593" y="260"/>
                  <a:pt x="535" y="231"/>
                  <a:pt x="463" y="231"/>
                </a:cubicBezTo>
                <a:close/>
                <a:moveTo>
                  <a:pt x="3003" y="1845"/>
                </a:moveTo>
                <a:cubicBezTo>
                  <a:pt x="2960" y="1845"/>
                  <a:pt x="2902" y="1859"/>
                  <a:pt x="2844" y="1874"/>
                </a:cubicBezTo>
                <a:lnTo>
                  <a:pt x="3494" y="2522"/>
                </a:lnTo>
                <a:cubicBezTo>
                  <a:pt x="3624" y="2637"/>
                  <a:pt x="3696" y="2810"/>
                  <a:pt x="3696" y="2998"/>
                </a:cubicBezTo>
                <a:cubicBezTo>
                  <a:pt x="3696" y="3387"/>
                  <a:pt x="3393" y="3689"/>
                  <a:pt x="3003" y="3689"/>
                </a:cubicBezTo>
                <a:cubicBezTo>
                  <a:pt x="2830" y="3689"/>
                  <a:pt x="2657" y="3617"/>
                  <a:pt x="2527" y="3487"/>
                </a:cubicBezTo>
                <a:lnTo>
                  <a:pt x="1877" y="2839"/>
                </a:lnTo>
                <a:cubicBezTo>
                  <a:pt x="1863" y="2897"/>
                  <a:pt x="1848" y="2954"/>
                  <a:pt x="1848" y="2998"/>
                </a:cubicBezTo>
                <a:cubicBezTo>
                  <a:pt x="1848" y="3646"/>
                  <a:pt x="2368" y="4150"/>
                  <a:pt x="3003" y="4150"/>
                </a:cubicBezTo>
                <a:cubicBezTo>
                  <a:pt x="3653" y="4150"/>
                  <a:pt x="4158" y="3646"/>
                  <a:pt x="4158" y="2998"/>
                </a:cubicBezTo>
                <a:cubicBezTo>
                  <a:pt x="4158" y="2364"/>
                  <a:pt x="3653" y="1845"/>
                  <a:pt x="3003" y="1845"/>
                </a:cubicBezTo>
                <a:close/>
                <a:moveTo>
                  <a:pt x="3003" y="923"/>
                </a:moveTo>
                <a:cubicBezTo>
                  <a:pt x="2772" y="923"/>
                  <a:pt x="2541" y="966"/>
                  <a:pt x="2310" y="1053"/>
                </a:cubicBezTo>
                <a:cubicBezTo>
                  <a:pt x="2310" y="1081"/>
                  <a:pt x="2310" y="1096"/>
                  <a:pt x="2310" y="1125"/>
                </a:cubicBezTo>
                <a:lnTo>
                  <a:pt x="2310" y="1341"/>
                </a:lnTo>
                <a:lnTo>
                  <a:pt x="2469" y="1485"/>
                </a:lnTo>
                <a:cubicBezTo>
                  <a:pt x="2642" y="1427"/>
                  <a:pt x="2830" y="1384"/>
                  <a:pt x="3003" y="1384"/>
                </a:cubicBezTo>
                <a:cubicBezTo>
                  <a:pt x="3898" y="1384"/>
                  <a:pt x="4620" y="2119"/>
                  <a:pt x="4620" y="2998"/>
                </a:cubicBezTo>
                <a:cubicBezTo>
                  <a:pt x="4620" y="3891"/>
                  <a:pt x="3898" y="4611"/>
                  <a:pt x="3003" y="4611"/>
                </a:cubicBezTo>
                <a:cubicBezTo>
                  <a:pt x="2123" y="4611"/>
                  <a:pt x="1386" y="3891"/>
                  <a:pt x="1386" y="2998"/>
                </a:cubicBezTo>
                <a:cubicBezTo>
                  <a:pt x="1386" y="2810"/>
                  <a:pt x="1430" y="2637"/>
                  <a:pt x="1487" y="2464"/>
                </a:cubicBezTo>
                <a:lnTo>
                  <a:pt x="1343" y="2306"/>
                </a:lnTo>
                <a:lnTo>
                  <a:pt x="1054" y="2306"/>
                </a:lnTo>
                <a:cubicBezTo>
                  <a:pt x="968" y="2537"/>
                  <a:pt x="939" y="2767"/>
                  <a:pt x="925" y="2998"/>
                </a:cubicBezTo>
                <a:cubicBezTo>
                  <a:pt x="925" y="4150"/>
                  <a:pt x="1863" y="5072"/>
                  <a:pt x="3003" y="5072"/>
                </a:cubicBezTo>
                <a:cubicBezTo>
                  <a:pt x="4158" y="5072"/>
                  <a:pt x="5082" y="4150"/>
                  <a:pt x="5082" y="2998"/>
                </a:cubicBezTo>
                <a:cubicBezTo>
                  <a:pt x="5082" y="1859"/>
                  <a:pt x="4158" y="923"/>
                  <a:pt x="3003" y="923"/>
                </a:cubicBezTo>
                <a:close/>
                <a:moveTo>
                  <a:pt x="3003" y="1"/>
                </a:moveTo>
                <a:cubicBezTo>
                  <a:pt x="2585" y="1"/>
                  <a:pt x="2195" y="102"/>
                  <a:pt x="1834" y="246"/>
                </a:cubicBezTo>
                <a:lnTo>
                  <a:pt x="2050" y="462"/>
                </a:lnTo>
                <a:cubicBezTo>
                  <a:pt x="2094" y="519"/>
                  <a:pt x="2137" y="563"/>
                  <a:pt x="2166" y="620"/>
                </a:cubicBezTo>
                <a:cubicBezTo>
                  <a:pt x="2440" y="519"/>
                  <a:pt x="2729" y="476"/>
                  <a:pt x="3003" y="462"/>
                </a:cubicBezTo>
                <a:cubicBezTo>
                  <a:pt x="4418" y="462"/>
                  <a:pt x="5544" y="1600"/>
                  <a:pt x="5544" y="2998"/>
                </a:cubicBezTo>
                <a:cubicBezTo>
                  <a:pt x="5544" y="4409"/>
                  <a:pt x="4418" y="5533"/>
                  <a:pt x="3003" y="5533"/>
                </a:cubicBezTo>
                <a:cubicBezTo>
                  <a:pt x="1603" y="5533"/>
                  <a:pt x="463" y="4409"/>
                  <a:pt x="463" y="2998"/>
                </a:cubicBezTo>
                <a:cubicBezTo>
                  <a:pt x="463" y="2709"/>
                  <a:pt x="520" y="2421"/>
                  <a:pt x="621" y="2162"/>
                </a:cubicBezTo>
                <a:cubicBezTo>
                  <a:pt x="564" y="2133"/>
                  <a:pt x="520" y="2090"/>
                  <a:pt x="463" y="2047"/>
                </a:cubicBezTo>
                <a:lnTo>
                  <a:pt x="246" y="1831"/>
                </a:lnTo>
                <a:cubicBezTo>
                  <a:pt x="87" y="2191"/>
                  <a:pt x="1" y="2594"/>
                  <a:pt x="1" y="2998"/>
                </a:cubicBezTo>
                <a:cubicBezTo>
                  <a:pt x="1" y="4654"/>
                  <a:pt x="1358" y="5994"/>
                  <a:pt x="3003" y="5994"/>
                </a:cubicBezTo>
                <a:cubicBezTo>
                  <a:pt x="4663" y="5994"/>
                  <a:pt x="6006" y="4654"/>
                  <a:pt x="6006" y="2998"/>
                </a:cubicBezTo>
                <a:cubicBezTo>
                  <a:pt x="6006" y="1355"/>
                  <a:pt x="4663" y="1"/>
                  <a:pt x="3003"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6" name="Google Shape;296;p39"/>
          <p:cNvSpPr txBox="1"/>
          <p:nvPr>
            <p:ph idx="7" type="body"/>
          </p:nvPr>
        </p:nvSpPr>
        <p:spPr>
          <a:xfrm>
            <a:off x="0" y="0"/>
            <a:ext cx="657000" cy="314400"/>
          </a:xfrm>
          <a:prstGeom prst="rect">
            <a:avLst/>
          </a:prstGeom>
          <a:solidFill>
            <a:schemeClr val="accent2"/>
          </a:solidFill>
        </p:spPr>
        <p:txBody>
          <a:bodyPr anchorCtr="0" anchor="ctr" bIns="0" lIns="180000" spcFirstLastPara="1" rIns="180000" wrap="square" tIns="0">
            <a:noAutofit/>
          </a:bodyPr>
          <a:lstStyle>
            <a:lvl1pPr indent="-292100" lvl="0" marL="457200">
              <a:lnSpc>
                <a:spcPct val="100000"/>
              </a:lnSpc>
              <a:spcBef>
                <a:spcPts val="0"/>
              </a:spcBef>
              <a:spcAft>
                <a:spcPts val="0"/>
              </a:spcAft>
              <a:buClr>
                <a:schemeClr val="lt1"/>
              </a:buClr>
              <a:buSzPts val="1000"/>
              <a:buFont typeface="Fira Sans Medium"/>
              <a:buChar char="→"/>
              <a:defRPr sz="1000">
                <a:solidFill>
                  <a:schemeClr val="lt1"/>
                </a:solidFill>
                <a:latin typeface="Fira Sans Medium"/>
                <a:ea typeface="Fira Sans Medium"/>
                <a:cs typeface="Fira Sans Medium"/>
                <a:sym typeface="Fira Sans Medium"/>
              </a:defRPr>
            </a:lvl1pPr>
            <a:lvl2pPr indent="-234950" lvl="1" marL="914400">
              <a:lnSpc>
                <a:spcPct val="100000"/>
              </a:lnSpc>
              <a:spcBef>
                <a:spcPts val="1600"/>
              </a:spcBef>
              <a:spcAft>
                <a:spcPts val="0"/>
              </a:spcAft>
              <a:buSzPts val="100"/>
              <a:buChar char="·"/>
              <a:defRPr sz="100"/>
            </a:lvl2pPr>
            <a:lvl3pPr indent="-234950" lvl="2" marL="1371600">
              <a:lnSpc>
                <a:spcPct val="100000"/>
              </a:lnSpc>
              <a:spcBef>
                <a:spcPts val="1600"/>
              </a:spcBef>
              <a:spcAft>
                <a:spcPts val="0"/>
              </a:spcAft>
              <a:buSzPts val="100"/>
              <a:buChar char="·"/>
              <a:defRPr sz="100"/>
            </a:lvl3pPr>
            <a:lvl4pPr indent="-234950" lvl="3" marL="1828800">
              <a:lnSpc>
                <a:spcPct val="100000"/>
              </a:lnSpc>
              <a:spcBef>
                <a:spcPts val="1600"/>
              </a:spcBef>
              <a:spcAft>
                <a:spcPts val="0"/>
              </a:spcAft>
              <a:buSzPts val="100"/>
              <a:buChar char="·"/>
              <a:defRPr sz="100"/>
            </a:lvl4pPr>
            <a:lvl5pPr indent="-234950" lvl="4" marL="2286000">
              <a:lnSpc>
                <a:spcPct val="100000"/>
              </a:lnSpc>
              <a:spcBef>
                <a:spcPts val="1600"/>
              </a:spcBef>
              <a:spcAft>
                <a:spcPts val="0"/>
              </a:spcAft>
              <a:buSzPts val="100"/>
              <a:buChar char="·"/>
              <a:defRPr sz="100"/>
            </a:lvl5pPr>
            <a:lvl6pPr indent="-234950" lvl="5" marL="2743200">
              <a:lnSpc>
                <a:spcPct val="100000"/>
              </a:lnSpc>
              <a:spcBef>
                <a:spcPts val="1600"/>
              </a:spcBef>
              <a:spcAft>
                <a:spcPts val="0"/>
              </a:spcAft>
              <a:buSzPts val="100"/>
              <a:buChar char="·"/>
              <a:defRPr sz="100"/>
            </a:lvl6pPr>
            <a:lvl7pPr indent="-234950" lvl="6" marL="3200400">
              <a:lnSpc>
                <a:spcPct val="100000"/>
              </a:lnSpc>
              <a:spcBef>
                <a:spcPts val="1600"/>
              </a:spcBef>
              <a:spcAft>
                <a:spcPts val="0"/>
              </a:spcAft>
              <a:buSzPts val="100"/>
              <a:buChar char="·"/>
              <a:defRPr sz="100"/>
            </a:lvl7pPr>
            <a:lvl8pPr indent="-234950" lvl="7" marL="3657600">
              <a:lnSpc>
                <a:spcPct val="100000"/>
              </a:lnSpc>
              <a:spcBef>
                <a:spcPts val="1600"/>
              </a:spcBef>
              <a:spcAft>
                <a:spcPts val="0"/>
              </a:spcAft>
              <a:buSzPts val="100"/>
              <a:buChar char="·"/>
              <a:defRPr sz="100"/>
            </a:lvl8pPr>
            <a:lvl9pPr indent="-234950" lvl="8" marL="4114800">
              <a:lnSpc>
                <a:spcPct val="100000"/>
              </a:lnSpc>
              <a:spcBef>
                <a:spcPts val="1600"/>
              </a:spcBef>
              <a:spcAft>
                <a:spcPts val="1600"/>
              </a:spcAft>
              <a:buSzPts val="100"/>
              <a:buChar char="·"/>
              <a:defRPr sz="100"/>
            </a:lvl9pPr>
          </a:lstStyle>
          <a:p/>
        </p:txBody>
      </p:sp>
    </p:spTree>
  </p:cSld>
  <p:clrMapOvr>
    <a:masterClrMapping/>
  </p:clrMapOvr>
  <p:extLst>
    <p:ext uri="{DCECCB84-F9BA-43D5-87BE-67443E8EF086}">
      <p15:sldGuideLst>
        <p15:guide id="1" pos="2730">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p:cSld name="CUSTOM_1_1_1">
    <p:spTree>
      <p:nvGrpSpPr>
        <p:cNvPr id="297" name="Shape 297"/>
        <p:cNvGrpSpPr/>
        <p:nvPr/>
      </p:nvGrpSpPr>
      <p:grpSpPr>
        <a:xfrm>
          <a:off x="0" y="0"/>
          <a:ext cx="0" cy="0"/>
          <a:chOff x="0" y="0"/>
          <a:chExt cx="0" cy="0"/>
        </a:xfrm>
      </p:grpSpPr>
      <p:sp>
        <p:nvSpPr>
          <p:cNvPr id="298" name="Google Shape;298;p40"/>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lvl1pPr>
            <a:lvl2pPr lvl="1">
              <a:buClr>
                <a:srgbClr val="000000"/>
              </a:buClr>
              <a:buSzPts val="1000"/>
              <a:buFont typeface="Arial"/>
              <a:buNone/>
              <a:defRPr/>
            </a:lvl2pPr>
            <a:lvl3pPr lvl="2">
              <a:buClr>
                <a:srgbClr val="000000"/>
              </a:buClr>
              <a:buSzPts val="1000"/>
              <a:buFont typeface="Arial"/>
              <a:buNone/>
              <a:defRPr/>
            </a:lvl3pPr>
            <a:lvl4pPr lvl="3">
              <a:buClr>
                <a:srgbClr val="000000"/>
              </a:buClr>
              <a:buSzPts val="1000"/>
              <a:buFont typeface="Arial"/>
              <a:buNone/>
              <a:defRPr/>
            </a:lvl4pPr>
            <a:lvl5pPr lvl="4">
              <a:buClr>
                <a:srgbClr val="000000"/>
              </a:buClr>
              <a:buSzPts val="1000"/>
              <a:buFont typeface="Arial"/>
              <a:buNone/>
              <a:defRPr/>
            </a:lvl5pPr>
            <a:lvl6pPr lvl="5">
              <a:buClr>
                <a:srgbClr val="000000"/>
              </a:buClr>
              <a:buSzPts val="1000"/>
              <a:buFont typeface="Arial"/>
              <a:buNone/>
              <a:defRPr/>
            </a:lvl6pPr>
            <a:lvl7pPr lvl="6">
              <a:buClr>
                <a:srgbClr val="000000"/>
              </a:buClr>
              <a:buSzPts val="1000"/>
              <a:buFont typeface="Arial"/>
              <a:buNone/>
              <a:defRPr/>
            </a:lvl7pPr>
            <a:lvl8pPr lvl="7">
              <a:buClr>
                <a:srgbClr val="000000"/>
              </a:buClr>
              <a:buSzPts val="1000"/>
              <a:buFont typeface="Arial"/>
              <a:buNone/>
              <a:defRPr/>
            </a:lvl8pPr>
            <a:lvl9pPr lvl="8">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299" name="Google Shape;299;p40"/>
          <p:cNvSpPr txBox="1"/>
          <p:nvPr>
            <p:ph idx="1" type="subTitle"/>
          </p:nvPr>
        </p:nvSpPr>
        <p:spPr>
          <a:xfrm>
            <a:off x="0" y="0"/>
            <a:ext cx="1549500" cy="313800"/>
          </a:xfrm>
          <a:prstGeom prst="rect">
            <a:avLst/>
          </a:prstGeom>
          <a:solidFill>
            <a:schemeClr val="dk1"/>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300" name="Google Shape;300;p40"/>
          <p:cNvSpPr txBox="1"/>
          <p:nvPr>
            <p:ph idx="2" type="body"/>
          </p:nvPr>
        </p:nvSpPr>
        <p:spPr>
          <a:xfrm>
            <a:off x="1144256" y="1353525"/>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301" name="Google Shape;301;p40"/>
          <p:cNvSpPr txBox="1"/>
          <p:nvPr>
            <p:ph idx="3" type="body"/>
          </p:nvPr>
        </p:nvSpPr>
        <p:spPr>
          <a:xfrm>
            <a:off x="1144256" y="3666300"/>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302" name="Google Shape;302;p40"/>
          <p:cNvSpPr txBox="1"/>
          <p:nvPr>
            <p:ph idx="4" type="body"/>
          </p:nvPr>
        </p:nvSpPr>
        <p:spPr>
          <a:xfrm>
            <a:off x="1144256" y="2509913"/>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303" name="Google Shape;303;p40"/>
          <p:cNvSpPr txBox="1"/>
          <p:nvPr>
            <p:ph type="title"/>
          </p:nvPr>
        </p:nvSpPr>
        <p:spPr>
          <a:xfrm>
            <a:off x="648300" y="577238"/>
            <a:ext cx="7847700" cy="512700"/>
          </a:xfrm>
          <a:prstGeom prst="rect">
            <a:avLst/>
          </a:prstGeom>
        </p:spPr>
        <p:txBody>
          <a:bodyPr anchorCtr="0" anchor="t" bIns="0" lIns="0" spcFirstLastPara="1" rIns="0" wrap="square" tIns="0">
            <a:noAutofit/>
          </a:bodyPr>
          <a:lstStyle>
            <a:lvl1pPr lvl="0" algn="ctr">
              <a:spcBef>
                <a:spcPts val="0"/>
              </a:spcBef>
              <a:spcAft>
                <a:spcPts val="0"/>
              </a:spcAft>
              <a:buNone/>
              <a:defRPr sz="2400"/>
            </a:lvl1pPr>
            <a:lvl2pPr lvl="1" algn="ctr">
              <a:spcBef>
                <a:spcPts val="0"/>
              </a:spcBef>
              <a:spcAft>
                <a:spcPts val="0"/>
              </a:spcAft>
              <a:buNone/>
              <a:defRPr>
                <a:latin typeface="Fira Sans Light"/>
                <a:ea typeface="Fira Sans Light"/>
                <a:cs typeface="Fira Sans Light"/>
                <a:sym typeface="Fira Sans Light"/>
              </a:defRPr>
            </a:lvl2pPr>
            <a:lvl3pPr lvl="2" algn="ctr">
              <a:spcBef>
                <a:spcPts val="0"/>
              </a:spcBef>
              <a:spcAft>
                <a:spcPts val="0"/>
              </a:spcAft>
              <a:buNone/>
              <a:defRPr>
                <a:latin typeface="Fira Sans Light"/>
                <a:ea typeface="Fira Sans Light"/>
                <a:cs typeface="Fira Sans Light"/>
                <a:sym typeface="Fira Sans Light"/>
              </a:defRPr>
            </a:lvl3pPr>
            <a:lvl4pPr lvl="3" algn="ctr">
              <a:spcBef>
                <a:spcPts val="0"/>
              </a:spcBef>
              <a:spcAft>
                <a:spcPts val="0"/>
              </a:spcAft>
              <a:buNone/>
              <a:defRPr>
                <a:latin typeface="Fira Sans Light"/>
                <a:ea typeface="Fira Sans Light"/>
                <a:cs typeface="Fira Sans Light"/>
                <a:sym typeface="Fira Sans Light"/>
              </a:defRPr>
            </a:lvl4pPr>
            <a:lvl5pPr lvl="4" algn="ctr">
              <a:spcBef>
                <a:spcPts val="0"/>
              </a:spcBef>
              <a:spcAft>
                <a:spcPts val="0"/>
              </a:spcAft>
              <a:buNone/>
              <a:defRPr>
                <a:latin typeface="Fira Sans Light"/>
                <a:ea typeface="Fira Sans Light"/>
                <a:cs typeface="Fira Sans Light"/>
                <a:sym typeface="Fira Sans Light"/>
              </a:defRPr>
            </a:lvl5pPr>
            <a:lvl6pPr lvl="5" algn="ctr">
              <a:spcBef>
                <a:spcPts val="0"/>
              </a:spcBef>
              <a:spcAft>
                <a:spcPts val="0"/>
              </a:spcAft>
              <a:buNone/>
              <a:defRPr>
                <a:latin typeface="Fira Sans Light"/>
                <a:ea typeface="Fira Sans Light"/>
                <a:cs typeface="Fira Sans Light"/>
                <a:sym typeface="Fira Sans Light"/>
              </a:defRPr>
            </a:lvl6pPr>
            <a:lvl7pPr lvl="6" algn="ctr">
              <a:spcBef>
                <a:spcPts val="0"/>
              </a:spcBef>
              <a:spcAft>
                <a:spcPts val="0"/>
              </a:spcAft>
              <a:buNone/>
              <a:defRPr>
                <a:latin typeface="Fira Sans Light"/>
                <a:ea typeface="Fira Sans Light"/>
                <a:cs typeface="Fira Sans Light"/>
                <a:sym typeface="Fira Sans Light"/>
              </a:defRPr>
            </a:lvl7pPr>
            <a:lvl8pPr lvl="7" algn="ctr">
              <a:spcBef>
                <a:spcPts val="0"/>
              </a:spcBef>
              <a:spcAft>
                <a:spcPts val="0"/>
              </a:spcAft>
              <a:buNone/>
              <a:defRPr>
                <a:latin typeface="Fira Sans Light"/>
                <a:ea typeface="Fira Sans Light"/>
                <a:cs typeface="Fira Sans Light"/>
                <a:sym typeface="Fira Sans Light"/>
              </a:defRPr>
            </a:lvl8pPr>
            <a:lvl9pPr lvl="8" algn="ctr">
              <a:spcBef>
                <a:spcPts val="0"/>
              </a:spcBef>
              <a:spcAft>
                <a:spcPts val="0"/>
              </a:spcAft>
              <a:buNone/>
              <a:defRPr>
                <a:latin typeface="Fira Sans Light"/>
                <a:ea typeface="Fira Sans Light"/>
                <a:cs typeface="Fira Sans Light"/>
                <a:sym typeface="Fira Sans Light"/>
              </a:defRPr>
            </a:lvl9pPr>
          </a:lstStyle>
          <a:p/>
        </p:txBody>
      </p:sp>
      <p:sp>
        <p:nvSpPr>
          <p:cNvPr id="304" name="Google Shape;304;p40"/>
          <p:cNvSpPr txBox="1"/>
          <p:nvPr>
            <p:ph idx="5" type="body"/>
          </p:nvPr>
        </p:nvSpPr>
        <p:spPr>
          <a:xfrm>
            <a:off x="5255844" y="1353525"/>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305" name="Google Shape;305;p40"/>
          <p:cNvSpPr txBox="1"/>
          <p:nvPr>
            <p:ph idx="6" type="body"/>
          </p:nvPr>
        </p:nvSpPr>
        <p:spPr>
          <a:xfrm>
            <a:off x="5255844" y="3666300"/>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306" name="Google Shape;306;p40"/>
          <p:cNvSpPr txBox="1"/>
          <p:nvPr>
            <p:ph idx="7" type="body"/>
          </p:nvPr>
        </p:nvSpPr>
        <p:spPr>
          <a:xfrm>
            <a:off x="5255844" y="2509913"/>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Tree>
  </p:cSld>
  <p:clrMapOvr>
    <a:masterClrMapping/>
  </p:clrMapOvr>
  <p:extLst>
    <p:ext uri="{DCECCB84-F9BA-43D5-87BE-67443E8EF086}">
      <p15:sldGuideLst>
        <p15:guide id="1" orient="horz" pos="1136">
          <p15:clr>
            <a:srgbClr val="FA7B17"/>
          </p15:clr>
        </p15:guide>
        <p15:guide id="2" orient="horz" pos="1865">
          <p15:clr>
            <a:srgbClr val="FA7B17"/>
          </p15:clr>
        </p15:guide>
        <p15:guide id="3" orient="horz" pos="2593">
          <p15:clr>
            <a:srgbClr val="FA7B17"/>
          </p15:clr>
        </p15:guide>
        <p15:guide id="4" pos="2998">
          <p15:clr>
            <a:srgbClr val="FA7B17"/>
          </p15:clr>
        </p15:guide>
        <p15:guide id="5" pos="2762">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USTOM_2">
    <p:bg>
      <p:bgPr>
        <a:solidFill>
          <a:schemeClr val="dk2"/>
        </a:solidFill>
      </p:bgPr>
    </p:bg>
    <p:spTree>
      <p:nvGrpSpPr>
        <p:cNvPr id="307" name="Shape 307"/>
        <p:cNvGrpSpPr/>
        <p:nvPr/>
      </p:nvGrpSpPr>
      <p:grpSpPr>
        <a:xfrm>
          <a:off x="0" y="0"/>
          <a:ext cx="0" cy="0"/>
          <a:chOff x="0" y="0"/>
          <a:chExt cx="0" cy="0"/>
        </a:xfrm>
      </p:grpSpPr>
      <p:sp>
        <p:nvSpPr>
          <p:cNvPr id="308" name="Google Shape;308;p41"/>
          <p:cNvSpPr txBox="1"/>
          <p:nvPr>
            <p:ph type="title"/>
          </p:nvPr>
        </p:nvSpPr>
        <p:spPr>
          <a:xfrm>
            <a:off x="648300" y="577238"/>
            <a:ext cx="5885700" cy="767700"/>
          </a:xfrm>
          <a:prstGeom prst="rect">
            <a:avLst/>
          </a:prstGeom>
        </p:spPr>
        <p:txBody>
          <a:bodyPr anchorCtr="0" anchor="t" bIns="0" lIns="0" spcFirstLastPara="1" rIns="0" wrap="square" tIns="0">
            <a:noAutofit/>
          </a:bodyPr>
          <a:lstStyle>
            <a:lvl1pPr lvl="0">
              <a:spcBef>
                <a:spcPts val="0"/>
              </a:spcBef>
              <a:spcAft>
                <a:spcPts val="0"/>
              </a:spcAft>
              <a:buNone/>
              <a:defRPr>
                <a:latin typeface="Fira Sans Light"/>
                <a:ea typeface="Fira Sans Light"/>
                <a:cs typeface="Fira Sans Light"/>
                <a:sym typeface="Fira Sans Light"/>
              </a:defRPr>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309" name="Google Shape;309;p41"/>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solidFill>
                  <a:schemeClr val="lt1"/>
                </a:solidFill>
              </a:defRPr>
            </a:lvl1pPr>
            <a:lvl2pPr lvl="1">
              <a:buClr>
                <a:srgbClr val="000000"/>
              </a:buClr>
              <a:buSzPts val="1000"/>
              <a:buFont typeface="Arial"/>
              <a:buNone/>
              <a:defRPr>
                <a:solidFill>
                  <a:schemeClr val="lt1"/>
                </a:solidFill>
              </a:defRPr>
            </a:lvl2pPr>
            <a:lvl3pPr lvl="2">
              <a:buClr>
                <a:srgbClr val="000000"/>
              </a:buClr>
              <a:buSzPts val="1000"/>
              <a:buFont typeface="Arial"/>
              <a:buNone/>
              <a:defRPr>
                <a:solidFill>
                  <a:schemeClr val="lt1"/>
                </a:solidFill>
              </a:defRPr>
            </a:lvl3pPr>
            <a:lvl4pPr lvl="3">
              <a:buClr>
                <a:srgbClr val="000000"/>
              </a:buClr>
              <a:buSzPts val="1000"/>
              <a:buFont typeface="Arial"/>
              <a:buNone/>
              <a:defRPr>
                <a:solidFill>
                  <a:schemeClr val="lt1"/>
                </a:solidFill>
              </a:defRPr>
            </a:lvl4pPr>
            <a:lvl5pPr lvl="4">
              <a:buClr>
                <a:srgbClr val="000000"/>
              </a:buClr>
              <a:buSzPts val="1000"/>
              <a:buFont typeface="Arial"/>
              <a:buNone/>
              <a:defRPr>
                <a:solidFill>
                  <a:schemeClr val="lt1"/>
                </a:solidFill>
              </a:defRPr>
            </a:lvl5pPr>
            <a:lvl6pPr lvl="5">
              <a:buClr>
                <a:srgbClr val="000000"/>
              </a:buClr>
              <a:buSzPts val="1000"/>
              <a:buFont typeface="Arial"/>
              <a:buNone/>
              <a:defRPr>
                <a:solidFill>
                  <a:schemeClr val="lt1"/>
                </a:solidFill>
              </a:defRPr>
            </a:lvl6pPr>
            <a:lvl7pPr lvl="6">
              <a:buClr>
                <a:srgbClr val="000000"/>
              </a:buClr>
              <a:buSzPts val="1000"/>
              <a:buFont typeface="Arial"/>
              <a:buNone/>
              <a:defRPr>
                <a:solidFill>
                  <a:schemeClr val="lt1"/>
                </a:solidFill>
              </a:defRPr>
            </a:lvl7pPr>
            <a:lvl8pPr lvl="7">
              <a:buClr>
                <a:srgbClr val="000000"/>
              </a:buClr>
              <a:buSzPts val="1000"/>
              <a:buFont typeface="Arial"/>
              <a:buNone/>
              <a:defRPr>
                <a:solidFill>
                  <a:schemeClr val="lt1"/>
                </a:solidFill>
              </a:defRPr>
            </a:lvl8pPr>
            <a:lvl9pPr lvl="8">
              <a:buClr>
                <a:srgbClr val="000000"/>
              </a:buClr>
              <a:buSzPts val="10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41"/>
          <p:cNvSpPr txBox="1"/>
          <p:nvPr>
            <p:ph idx="1" type="body"/>
          </p:nvPr>
        </p:nvSpPr>
        <p:spPr>
          <a:xfrm>
            <a:off x="648300" y="1939375"/>
            <a:ext cx="4680900" cy="1869900"/>
          </a:xfrm>
          <a:prstGeom prst="rect">
            <a:avLst/>
          </a:prstGeom>
          <a:noFill/>
        </p:spPr>
        <p:txBody>
          <a:bodyPr anchorCtr="0" anchor="ctr" bIns="0" lIns="360000" spcFirstLastPara="1" rIns="0" wrap="square" tIns="0">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1600"/>
              </a:spcBef>
              <a:spcAft>
                <a:spcPts val="0"/>
              </a:spcAft>
              <a:buSzPts val="1800"/>
              <a:buChar char="·"/>
              <a:defRPr sz="1800"/>
            </a:lvl2pPr>
            <a:lvl3pPr indent="-342900" lvl="2" marL="1371600">
              <a:lnSpc>
                <a:spcPct val="115000"/>
              </a:lnSpc>
              <a:spcBef>
                <a:spcPts val="1600"/>
              </a:spcBef>
              <a:spcAft>
                <a:spcPts val="0"/>
              </a:spcAft>
              <a:buSzPts val="1800"/>
              <a:buChar char="·"/>
              <a:defRPr sz="1800"/>
            </a:lvl3pPr>
            <a:lvl4pPr indent="-342900" lvl="3" marL="1828800">
              <a:lnSpc>
                <a:spcPct val="115000"/>
              </a:lnSpc>
              <a:spcBef>
                <a:spcPts val="1600"/>
              </a:spcBef>
              <a:spcAft>
                <a:spcPts val="0"/>
              </a:spcAft>
              <a:buSzPts val="1800"/>
              <a:buChar char="·"/>
              <a:defRPr sz="1800"/>
            </a:lvl4pPr>
            <a:lvl5pPr indent="-342900" lvl="4" marL="2286000">
              <a:lnSpc>
                <a:spcPct val="115000"/>
              </a:lnSpc>
              <a:spcBef>
                <a:spcPts val="1600"/>
              </a:spcBef>
              <a:spcAft>
                <a:spcPts val="0"/>
              </a:spcAft>
              <a:buSzPts val="1800"/>
              <a:buChar char="·"/>
              <a:defRPr sz="1800"/>
            </a:lvl5pPr>
            <a:lvl6pPr indent="-342900" lvl="5" marL="2743200">
              <a:lnSpc>
                <a:spcPct val="115000"/>
              </a:lnSpc>
              <a:spcBef>
                <a:spcPts val="1600"/>
              </a:spcBef>
              <a:spcAft>
                <a:spcPts val="0"/>
              </a:spcAft>
              <a:buSzPts val="1800"/>
              <a:buChar char="·"/>
              <a:defRPr sz="1800"/>
            </a:lvl6pPr>
            <a:lvl7pPr indent="-342900" lvl="6" marL="3200400">
              <a:lnSpc>
                <a:spcPct val="115000"/>
              </a:lnSpc>
              <a:spcBef>
                <a:spcPts val="1600"/>
              </a:spcBef>
              <a:spcAft>
                <a:spcPts val="0"/>
              </a:spcAft>
              <a:buSzPts val="1800"/>
              <a:buChar char="·"/>
              <a:defRPr sz="1800"/>
            </a:lvl7pPr>
            <a:lvl8pPr indent="-342900" lvl="7" marL="3657600">
              <a:lnSpc>
                <a:spcPct val="115000"/>
              </a:lnSpc>
              <a:spcBef>
                <a:spcPts val="1600"/>
              </a:spcBef>
              <a:spcAft>
                <a:spcPts val="0"/>
              </a:spcAft>
              <a:buSzPts val="1800"/>
              <a:buChar char="·"/>
              <a:defRPr sz="1800"/>
            </a:lvl8pPr>
            <a:lvl9pPr indent="-342900" lvl="8" marL="4114800">
              <a:lnSpc>
                <a:spcPct val="115000"/>
              </a:lnSpc>
              <a:spcBef>
                <a:spcPts val="1600"/>
              </a:spcBef>
              <a:spcAft>
                <a:spcPts val="1600"/>
              </a:spcAft>
              <a:buSzPts val="1800"/>
              <a:buChar char="·"/>
              <a:defRPr sz="1800"/>
            </a:lvl9pPr>
          </a:lstStyle>
          <a:p/>
        </p:txBody>
      </p:sp>
      <p:sp>
        <p:nvSpPr>
          <p:cNvPr id="311" name="Google Shape;311;p41"/>
          <p:cNvSpPr/>
          <p:nvPr/>
        </p:nvSpPr>
        <p:spPr>
          <a:xfrm>
            <a:off x="648300" y="1939375"/>
            <a:ext cx="48000" cy="1869900"/>
          </a:xfrm>
          <a:prstGeom prst="rect">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2" name="Google Shape;312;p41"/>
          <p:cNvSpPr/>
          <p:nvPr/>
        </p:nvSpPr>
        <p:spPr>
          <a:xfrm>
            <a:off x="27" y="-2578055"/>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595959">
              <a:alpha val="5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posal cover light">
  <p:cSld name="TITLE_2_1_1">
    <p:bg>
      <p:bgPr>
        <a:solidFill>
          <a:schemeClr val="dk2"/>
        </a:solidFill>
      </p:bgPr>
    </p:bg>
    <p:spTree>
      <p:nvGrpSpPr>
        <p:cNvPr id="28" name="Shape 28"/>
        <p:cNvGrpSpPr/>
        <p:nvPr/>
      </p:nvGrpSpPr>
      <p:grpSpPr>
        <a:xfrm>
          <a:off x="0" y="0"/>
          <a:ext cx="0" cy="0"/>
          <a:chOff x="0" y="0"/>
          <a:chExt cx="0" cy="0"/>
        </a:xfrm>
      </p:grpSpPr>
      <p:sp>
        <p:nvSpPr>
          <p:cNvPr id="29" name="Google Shape;29;p5"/>
          <p:cNvSpPr/>
          <p:nvPr/>
        </p:nvSpPr>
        <p:spPr>
          <a:xfrm>
            <a:off x="166275" y="147013"/>
            <a:ext cx="8811600" cy="48495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 name="Google Shape;30;p5"/>
          <p:cNvSpPr/>
          <p:nvPr/>
        </p:nvSpPr>
        <p:spPr>
          <a:xfrm>
            <a:off x="0" y="-2578036"/>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595959">
              <a:alpha val="5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 name="Google Shape;31;p5"/>
          <p:cNvSpPr txBox="1"/>
          <p:nvPr>
            <p:ph type="ctrTitle"/>
          </p:nvPr>
        </p:nvSpPr>
        <p:spPr>
          <a:xfrm>
            <a:off x="648300" y="1144900"/>
            <a:ext cx="4448100" cy="28206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dk1"/>
              </a:buClr>
              <a:buSzPts val="4800"/>
              <a:buNone/>
              <a:defRPr sz="4800">
                <a:solidFill>
                  <a:schemeClr val="dk1"/>
                </a:solidFill>
              </a:defRPr>
            </a:lvl2pPr>
            <a:lvl3pPr lvl="2" rtl="0">
              <a:lnSpc>
                <a:spcPct val="100000"/>
              </a:lnSpc>
              <a:spcBef>
                <a:spcPts val="0"/>
              </a:spcBef>
              <a:spcAft>
                <a:spcPts val="0"/>
              </a:spcAft>
              <a:buClr>
                <a:schemeClr val="dk1"/>
              </a:buClr>
              <a:buSzPts val="4800"/>
              <a:buNone/>
              <a:defRPr sz="4800">
                <a:solidFill>
                  <a:schemeClr val="dk1"/>
                </a:solidFill>
              </a:defRPr>
            </a:lvl3pPr>
            <a:lvl4pPr lvl="3" rtl="0">
              <a:lnSpc>
                <a:spcPct val="100000"/>
              </a:lnSpc>
              <a:spcBef>
                <a:spcPts val="0"/>
              </a:spcBef>
              <a:spcAft>
                <a:spcPts val="0"/>
              </a:spcAft>
              <a:buClr>
                <a:schemeClr val="dk1"/>
              </a:buClr>
              <a:buSzPts val="4800"/>
              <a:buNone/>
              <a:defRPr sz="4800">
                <a:solidFill>
                  <a:schemeClr val="dk1"/>
                </a:solidFill>
              </a:defRPr>
            </a:lvl4pPr>
            <a:lvl5pPr lvl="4" rtl="0">
              <a:lnSpc>
                <a:spcPct val="100000"/>
              </a:lnSpc>
              <a:spcBef>
                <a:spcPts val="0"/>
              </a:spcBef>
              <a:spcAft>
                <a:spcPts val="0"/>
              </a:spcAft>
              <a:buClr>
                <a:schemeClr val="dk1"/>
              </a:buClr>
              <a:buSzPts val="4800"/>
              <a:buNone/>
              <a:defRPr sz="4800">
                <a:solidFill>
                  <a:schemeClr val="dk1"/>
                </a:solidFill>
              </a:defRPr>
            </a:lvl5pPr>
            <a:lvl6pPr lvl="5" rtl="0">
              <a:lnSpc>
                <a:spcPct val="100000"/>
              </a:lnSpc>
              <a:spcBef>
                <a:spcPts val="0"/>
              </a:spcBef>
              <a:spcAft>
                <a:spcPts val="0"/>
              </a:spcAft>
              <a:buClr>
                <a:schemeClr val="dk1"/>
              </a:buClr>
              <a:buSzPts val="4800"/>
              <a:buNone/>
              <a:defRPr sz="4800">
                <a:solidFill>
                  <a:schemeClr val="dk1"/>
                </a:solidFill>
              </a:defRPr>
            </a:lvl6pPr>
            <a:lvl7pPr lvl="6" rtl="0">
              <a:lnSpc>
                <a:spcPct val="100000"/>
              </a:lnSpc>
              <a:spcBef>
                <a:spcPts val="0"/>
              </a:spcBef>
              <a:spcAft>
                <a:spcPts val="0"/>
              </a:spcAft>
              <a:buClr>
                <a:schemeClr val="dk1"/>
              </a:buClr>
              <a:buSzPts val="4800"/>
              <a:buNone/>
              <a:defRPr sz="4800">
                <a:solidFill>
                  <a:schemeClr val="dk1"/>
                </a:solidFill>
              </a:defRPr>
            </a:lvl7pPr>
            <a:lvl8pPr lvl="7" rtl="0">
              <a:lnSpc>
                <a:spcPct val="100000"/>
              </a:lnSpc>
              <a:spcBef>
                <a:spcPts val="0"/>
              </a:spcBef>
              <a:spcAft>
                <a:spcPts val="0"/>
              </a:spcAft>
              <a:buClr>
                <a:schemeClr val="dk1"/>
              </a:buClr>
              <a:buSzPts val="4800"/>
              <a:buNone/>
              <a:defRPr sz="4800">
                <a:solidFill>
                  <a:schemeClr val="dk1"/>
                </a:solidFill>
              </a:defRPr>
            </a:lvl8pPr>
            <a:lvl9pPr lvl="8" rtl="0">
              <a:lnSpc>
                <a:spcPct val="100000"/>
              </a:lnSpc>
              <a:spcBef>
                <a:spcPts val="0"/>
              </a:spcBef>
              <a:spcAft>
                <a:spcPts val="0"/>
              </a:spcAft>
              <a:buClr>
                <a:schemeClr val="dk1"/>
              </a:buClr>
              <a:buSzPts val="4800"/>
              <a:buNone/>
              <a:defRPr sz="4800">
                <a:solidFill>
                  <a:schemeClr val="dk1"/>
                </a:solidFill>
              </a:defRPr>
            </a:lvl9pPr>
          </a:lstStyle>
          <a:p/>
        </p:txBody>
      </p:sp>
      <p:sp>
        <p:nvSpPr>
          <p:cNvPr id="32" name="Google Shape;32;p5"/>
          <p:cNvSpPr txBox="1"/>
          <p:nvPr>
            <p:ph idx="1" type="subTitle"/>
          </p:nvPr>
        </p:nvSpPr>
        <p:spPr>
          <a:xfrm>
            <a:off x="648300" y="577238"/>
            <a:ext cx="7847700" cy="4482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SzPts val="1200"/>
              <a:buFont typeface="Fira Mono"/>
              <a:buNone/>
              <a:defRPr sz="1200">
                <a:solidFill>
                  <a:schemeClr val="accent2"/>
                </a:solidFill>
                <a:latin typeface="Fira Mono"/>
                <a:ea typeface="Fira Mono"/>
                <a:cs typeface="Fira Mono"/>
                <a:sym typeface="Fira Mono"/>
              </a:defRPr>
            </a:lvl1pPr>
            <a:lvl2pPr lvl="1" rtl="0">
              <a:lnSpc>
                <a:spcPct val="100000"/>
              </a:lnSpc>
              <a:spcBef>
                <a:spcPts val="0"/>
              </a:spcBef>
              <a:spcAft>
                <a:spcPts val="0"/>
              </a:spcAft>
              <a:buClr>
                <a:schemeClr val="accent2"/>
              </a:buClr>
              <a:buSzPts val="1800"/>
              <a:buNone/>
              <a:defRPr sz="1800">
                <a:solidFill>
                  <a:schemeClr val="accent2"/>
                </a:solidFill>
              </a:defRPr>
            </a:lvl2pPr>
            <a:lvl3pPr lvl="2" rtl="0">
              <a:lnSpc>
                <a:spcPct val="100000"/>
              </a:lnSpc>
              <a:spcBef>
                <a:spcPts val="0"/>
              </a:spcBef>
              <a:spcAft>
                <a:spcPts val="0"/>
              </a:spcAft>
              <a:buClr>
                <a:schemeClr val="accent2"/>
              </a:buClr>
              <a:buSzPts val="1800"/>
              <a:buNone/>
              <a:defRPr sz="1800">
                <a:solidFill>
                  <a:schemeClr val="accent2"/>
                </a:solidFill>
              </a:defRPr>
            </a:lvl3pPr>
            <a:lvl4pPr lvl="3" rtl="0">
              <a:lnSpc>
                <a:spcPct val="100000"/>
              </a:lnSpc>
              <a:spcBef>
                <a:spcPts val="0"/>
              </a:spcBef>
              <a:spcAft>
                <a:spcPts val="0"/>
              </a:spcAft>
              <a:buClr>
                <a:schemeClr val="accent2"/>
              </a:buClr>
              <a:buSzPts val="1800"/>
              <a:buNone/>
              <a:defRPr sz="1800">
                <a:solidFill>
                  <a:schemeClr val="accent2"/>
                </a:solidFill>
              </a:defRPr>
            </a:lvl4pPr>
            <a:lvl5pPr lvl="4" rtl="0">
              <a:lnSpc>
                <a:spcPct val="100000"/>
              </a:lnSpc>
              <a:spcBef>
                <a:spcPts val="0"/>
              </a:spcBef>
              <a:spcAft>
                <a:spcPts val="0"/>
              </a:spcAft>
              <a:buClr>
                <a:schemeClr val="accent2"/>
              </a:buClr>
              <a:buSzPts val="1800"/>
              <a:buNone/>
              <a:defRPr sz="1800">
                <a:solidFill>
                  <a:schemeClr val="accent2"/>
                </a:solidFill>
              </a:defRPr>
            </a:lvl5pPr>
            <a:lvl6pPr lvl="5" rtl="0">
              <a:lnSpc>
                <a:spcPct val="100000"/>
              </a:lnSpc>
              <a:spcBef>
                <a:spcPts val="0"/>
              </a:spcBef>
              <a:spcAft>
                <a:spcPts val="0"/>
              </a:spcAft>
              <a:buClr>
                <a:schemeClr val="accent2"/>
              </a:buClr>
              <a:buSzPts val="1800"/>
              <a:buNone/>
              <a:defRPr sz="1800">
                <a:solidFill>
                  <a:schemeClr val="accent2"/>
                </a:solidFill>
              </a:defRPr>
            </a:lvl6pPr>
            <a:lvl7pPr lvl="6" rtl="0">
              <a:lnSpc>
                <a:spcPct val="100000"/>
              </a:lnSpc>
              <a:spcBef>
                <a:spcPts val="0"/>
              </a:spcBef>
              <a:spcAft>
                <a:spcPts val="0"/>
              </a:spcAft>
              <a:buClr>
                <a:schemeClr val="accent2"/>
              </a:buClr>
              <a:buSzPts val="1800"/>
              <a:buNone/>
              <a:defRPr sz="1800">
                <a:solidFill>
                  <a:schemeClr val="accent2"/>
                </a:solidFill>
              </a:defRPr>
            </a:lvl7pPr>
            <a:lvl8pPr lvl="7" rtl="0">
              <a:lnSpc>
                <a:spcPct val="100000"/>
              </a:lnSpc>
              <a:spcBef>
                <a:spcPts val="0"/>
              </a:spcBef>
              <a:spcAft>
                <a:spcPts val="0"/>
              </a:spcAft>
              <a:buClr>
                <a:schemeClr val="accent2"/>
              </a:buClr>
              <a:buSzPts val="1800"/>
              <a:buNone/>
              <a:defRPr sz="1800">
                <a:solidFill>
                  <a:schemeClr val="accent2"/>
                </a:solidFill>
              </a:defRPr>
            </a:lvl8pPr>
            <a:lvl9pPr lvl="8" rtl="0">
              <a:lnSpc>
                <a:spcPct val="100000"/>
              </a:lnSpc>
              <a:spcBef>
                <a:spcPts val="0"/>
              </a:spcBef>
              <a:spcAft>
                <a:spcPts val="0"/>
              </a:spcAft>
              <a:buClr>
                <a:schemeClr val="accent2"/>
              </a:buClr>
              <a:buSzPts val="1800"/>
              <a:buNone/>
              <a:defRPr sz="1800">
                <a:solidFill>
                  <a:schemeClr val="accent2"/>
                </a:solidFill>
              </a:defRPr>
            </a:lvl9pPr>
          </a:lstStyle>
          <a:p/>
        </p:txBody>
      </p:sp>
      <p:sp>
        <p:nvSpPr>
          <p:cNvPr id="33" name="Google Shape;33;p5"/>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CUSTOM_3">
    <p:bg>
      <p:bgPr>
        <a:blipFill>
          <a:blip r:embed="rId2">
            <a:alphaModFix/>
          </a:blip>
          <a:stretch>
            <a:fillRect/>
          </a:stretch>
        </a:blipFill>
      </p:bgPr>
    </p:bg>
    <p:spTree>
      <p:nvGrpSpPr>
        <p:cNvPr id="313" name="Shape 313"/>
        <p:cNvGrpSpPr/>
        <p:nvPr/>
      </p:nvGrpSpPr>
      <p:grpSpPr>
        <a:xfrm>
          <a:off x="0" y="0"/>
          <a:ext cx="0" cy="0"/>
          <a:chOff x="0" y="0"/>
          <a:chExt cx="0" cy="0"/>
        </a:xfrm>
      </p:grpSpPr>
      <p:sp>
        <p:nvSpPr>
          <p:cNvPr id="314" name="Google Shape;314;p42"/>
          <p:cNvSpPr/>
          <p:nvPr/>
        </p:nvSpPr>
        <p:spPr>
          <a:xfrm>
            <a:off x="161488" y="151388"/>
            <a:ext cx="8821200" cy="4840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5" name="Google Shape;315;p42"/>
          <p:cNvSpPr/>
          <p:nvPr/>
        </p:nvSpPr>
        <p:spPr>
          <a:xfrm>
            <a:off x="0" y="-2578036"/>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alpha val="432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6" name="Google Shape;316;p42"/>
          <p:cNvSpPr txBox="1"/>
          <p:nvPr>
            <p:ph type="ctrTitle"/>
          </p:nvPr>
        </p:nvSpPr>
        <p:spPr>
          <a:xfrm>
            <a:off x="648300" y="1213325"/>
            <a:ext cx="7847700" cy="161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grpSp>
        <p:nvGrpSpPr>
          <p:cNvPr id="317" name="Google Shape;317;p42"/>
          <p:cNvGrpSpPr/>
          <p:nvPr/>
        </p:nvGrpSpPr>
        <p:grpSpPr>
          <a:xfrm>
            <a:off x="3606000" y="3331300"/>
            <a:ext cx="1932160" cy="1234995"/>
            <a:chOff x="11135824" y="8583750"/>
            <a:chExt cx="3864320" cy="2469991"/>
          </a:xfrm>
        </p:grpSpPr>
        <p:sp>
          <p:nvSpPr>
            <p:cNvPr id="318" name="Google Shape;318;p42"/>
            <p:cNvSpPr/>
            <p:nvPr/>
          </p:nvSpPr>
          <p:spPr>
            <a:xfrm>
              <a:off x="11275133" y="10934141"/>
              <a:ext cx="96838" cy="117625"/>
            </a:xfrm>
            <a:custGeom>
              <a:rect b="b" l="l" r="r" t="t"/>
              <a:pathLst>
                <a:path extrusionOk="0" h="1728" w="1400">
                  <a:moveTo>
                    <a:pt x="1" y="0"/>
                  </a:moveTo>
                  <a:lnTo>
                    <a:pt x="1" y="279"/>
                  </a:lnTo>
                  <a:lnTo>
                    <a:pt x="546" y="279"/>
                  </a:lnTo>
                  <a:lnTo>
                    <a:pt x="546" y="1727"/>
                  </a:lnTo>
                  <a:lnTo>
                    <a:pt x="854" y="1727"/>
                  </a:lnTo>
                  <a:lnTo>
                    <a:pt x="854" y="279"/>
                  </a:lnTo>
                  <a:lnTo>
                    <a:pt x="1400" y="279"/>
                  </a:lnTo>
                  <a:lnTo>
                    <a:pt x="140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9" name="Google Shape;319;p42"/>
            <p:cNvSpPr/>
            <p:nvPr/>
          </p:nvSpPr>
          <p:spPr>
            <a:xfrm>
              <a:off x="11432840" y="10933188"/>
              <a:ext cx="123953" cy="117625"/>
            </a:xfrm>
            <a:custGeom>
              <a:rect b="b" l="l" r="r" t="t"/>
              <a:pathLst>
                <a:path extrusionOk="0" h="1728" w="1792">
                  <a:moveTo>
                    <a:pt x="896" y="362"/>
                  </a:moveTo>
                  <a:lnTo>
                    <a:pt x="1190" y="1045"/>
                  </a:lnTo>
                  <a:lnTo>
                    <a:pt x="602" y="1045"/>
                  </a:lnTo>
                  <a:lnTo>
                    <a:pt x="896" y="362"/>
                  </a:lnTo>
                  <a:close/>
                  <a:moveTo>
                    <a:pt x="756" y="0"/>
                  </a:moveTo>
                  <a:lnTo>
                    <a:pt x="1" y="1727"/>
                  </a:lnTo>
                  <a:lnTo>
                    <a:pt x="308" y="1727"/>
                  </a:lnTo>
                  <a:lnTo>
                    <a:pt x="490" y="1323"/>
                  </a:lnTo>
                  <a:lnTo>
                    <a:pt x="1302" y="1323"/>
                  </a:lnTo>
                  <a:lnTo>
                    <a:pt x="1469" y="1727"/>
                  </a:lnTo>
                  <a:lnTo>
                    <a:pt x="1791" y="1727"/>
                  </a:lnTo>
                  <a:lnTo>
                    <a:pt x="10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0" name="Google Shape;320;p42"/>
            <p:cNvSpPr/>
            <p:nvPr/>
          </p:nvSpPr>
          <p:spPr>
            <a:xfrm>
              <a:off x="11643809" y="10934141"/>
              <a:ext cx="20336" cy="117625"/>
            </a:xfrm>
            <a:custGeom>
              <a:rect b="b" l="l" r="r" t="t"/>
              <a:pathLst>
                <a:path extrusionOk="0" h="1728" w="294">
                  <a:moveTo>
                    <a:pt x="0" y="0"/>
                  </a:moveTo>
                  <a:lnTo>
                    <a:pt x="0" y="1727"/>
                  </a:lnTo>
                  <a:lnTo>
                    <a:pt x="294" y="1727"/>
                  </a:lnTo>
                  <a:lnTo>
                    <a:pt x="294" y="0"/>
                  </a:lnTo>
                  <a:lnTo>
                    <a:pt x="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1" name="Google Shape;321;p42"/>
            <p:cNvSpPr/>
            <p:nvPr/>
          </p:nvSpPr>
          <p:spPr>
            <a:xfrm>
              <a:off x="11759876" y="10934141"/>
              <a:ext cx="84249" cy="117625"/>
            </a:xfrm>
            <a:custGeom>
              <a:rect b="b" l="l" r="r" t="t"/>
              <a:pathLst>
                <a:path extrusionOk="0" h="1728" w="1218">
                  <a:moveTo>
                    <a:pt x="14" y="0"/>
                  </a:moveTo>
                  <a:lnTo>
                    <a:pt x="1" y="1727"/>
                  </a:lnTo>
                  <a:lnTo>
                    <a:pt x="1217" y="1727"/>
                  </a:lnTo>
                  <a:lnTo>
                    <a:pt x="1217" y="1449"/>
                  </a:lnTo>
                  <a:lnTo>
                    <a:pt x="322" y="1449"/>
                  </a:lnTo>
                  <a:lnTo>
                    <a:pt x="322"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2" name="Google Shape;322;p42"/>
            <p:cNvSpPr/>
            <p:nvPr/>
          </p:nvSpPr>
          <p:spPr>
            <a:xfrm>
              <a:off x="11918552" y="10932235"/>
              <a:ext cx="124852" cy="121437"/>
            </a:xfrm>
            <a:custGeom>
              <a:rect b="b" l="l" r="r" t="t"/>
              <a:pathLst>
                <a:path extrusionOk="0" h="1784" w="1805">
                  <a:moveTo>
                    <a:pt x="910" y="279"/>
                  </a:moveTo>
                  <a:cubicBezTo>
                    <a:pt x="1064" y="279"/>
                    <a:pt x="1217" y="348"/>
                    <a:pt x="1329" y="460"/>
                  </a:cubicBezTo>
                  <a:cubicBezTo>
                    <a:pt x="1441" y="585"/>
                    <a:pt x="1497" y="738"/>
                    <a:pt x="1483" y="892"/>
                  </a:cubicBezTo>
                  <a:cubicBezTo>
                    <a:pt x="1497" y="1045"/>
                    <a:pt x="1441" y="1198"/>
                    <a:pt x="1329" y="1310"/>
                  </a:cubicBezTo>
                  <a:cubicBezTo>
                    <a:pt x="1217" y="1435"/>
                    <a:pt x="1077" y="1491"/>
                    <a:pt x="910" y="1491"/>
                  </a:cubicBezTo>
                  <a:cubicBezTo>
                    <a:pt x="897" y="1492"/>
                    <a:pt x="883" y="1492"/>
                    <a:pt x="870" y="1492"/>
                  </a:cubicBezTo>
                  <a:cubicBezTo>
                    <a:pt x="730" y="1492"/>
                    <a:pt x="592" y="1425"/>
                    <a:pt x="490" y="1323"/>
                  </a:cubicBezTo>
                  <a:cubicBezTo>
                    <a:pt x="378" y="1198"/>
                    <a:pt x="308" y="1045"/>
                    <a:pt x="322" y="892"/>
                  </a:cubicBezTo>
                  <a:cubicBezTo>
                    <a:pt x="308" y="725"/>
                    <a:pt x="378" y="571"/>
                    <a:pt x="476" y="460"/>
                  </a:cubicBezTo>
                  <a:cubicBezTo>
                    <a:pt x="588" y="348"/>
                    <a:pt x="742" y="279"/>
                    <a:pt x="910" y="279"/>
                  </a:cubicBezTo>
                  <a:close/>
                  <a:moveTo>
                    <a:pt x="910" y="0"/>
                  </a:moveTo>
                  <a:cubicBezTo>
                    <a:pt x="406" y="0"/>
                    <a:pt x="0" y="404"/>
                    <a:pt x="0" y="892"/>
                  </a:cubicBezTo>
                  <a:cubicBezTo>
                    <a:pt x="0" y="1393"/>
                    <a:pt x="406" y="1783"/>
                    <a:pt x="910" y="1783"/>
                  </a:cubicBezTo>
                  <a:cubicBezTo>
                    <a:pt x="1399" y="1783"/>
                    <a:pt x="1805" y="1393"/>
                    <a:pt x="1805" y="892"/>
                  </a:cubicBezTo>
                  <a:cubicBezTo>
                    <a:pt x="1805" y="404"/>
                    <a:pt x="1399" y="0"/>
                    <a:pt x="91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3" name="Google Shape;323;p42"/>
            <p:cNvSpPr/>
            <p:nvPr/>
          </p:nvSpPr>
          <p:spPr>
            <a:xfrm>
              <a:off x="12133325" y="10934141"/>
              <a:ext cx="101680" cy="116672"/>
            </a:xfrm>
            <a:custGeom>
              <a:rect b="b" l="l" r="r" t="t"/>
              <a:pathLst>
                <a:path extrusionOk="0" h="1714" w="1470">
                  <a:moveTo>
                    <a:pt x="742" y="279"/>
                  </a:moveTo>
                  <a:cubicBezTo>
                    <a:pt x="966" y="279"/>
                    <a:pt x="1106" y="390"/>
                    <a:pt x="1106" y="571"/>
                  </a:cubicBezTo>
                  <a:cubicBezTo>
                    <a:pt x="1106" y="738"/>
                    <a:pt x="980" y="864"/>
                    <a:pt x="756" y="864"/>
                  </a:cubicBezTo>
                  <a:lnTo>
                    <a:pt x="294" y="850"/>
                  </a:lnTo>
                  <a:lnTo>
                    <a:pt x="294" y="279"/>
                  </a:lnTo>
                  <a:close/>
                  <a:moveTo>
                    <a:pt x="1" y="0"/>
                  </a:moveTo>
                  <a:lnTo>
                    <a:pt x="1" y="1713"/>
                  </a:lnTo>
                  <a:lnTo>
                    <a:pt x="308" y="1713"/>
                  </a:lnTo>
                  <a:lnTo>
                    <a:pt x="308" y="1114"/>
                  </a:lnTo>
                  <a:lnTo>
                    <a:pt x="686" y="1114"/>
                  </a:lnTo>
                  <a:lnTo>
                    <a:pt x="1106" y="1713"/>
                  </a:lnTo>
                  <a:lnTo>
                    <a:pt x="1469" y="1713"/>
                  </a:lnTo>
                  <a:lnTo>
                    <a:pt x="1008" y="1073"/>
                  </a:lnTo>
                  <a:cubicBezTo>
                    <a:pt x="1246" y="1017"/>
                    <a:pt x="1413" y="794"/>
                    <a:pt x="1413" y="543"/>
                  </a:cubicBezTo>
                  <a:cubicBezTo>
                    <a:pt x="1413" y="404"/>
                    <a:pt x="1357" y="279"/>
                    <a:pt x="1274" y="181"/>
                  </a:cubicBezTo>
                  <a:cubicBezTo>
                    <a:pt x="1134" y="56"/>
                    <a:pt x="952" y="0"/>
                    <a:pt x="77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4" name="Google Shape;324;p42"/>
            <p:cNvSpPr/>
            <p:nvPr/>
          </p:nvSpPr>
          <p:spPr>
            <a:xfrm>
              <a:off x="12321052" y="10934141"/>
              <a:ext cx="90059" cy="116672"/>
            </a:xfrm>
            <a:custGeom>
              <a:rect b="b" l="l" r="r" t="t"/>
              <a:pathLst>
                <a:path extrusionOk="0" h="1714" w="1302">
                  <a:moveTo>
                    <a:pt x="0" y="0"/>
                  </a:moveTo>
                  <a:lnTo>
                    <a:pt x="0" y="1713"/>
                  </a:lnTo>
                  <a:lnTo>
                    <a:pt x="1301" y="1713"/>
                  </a:lnTo>
                  <a:lnTo>
                    <a:pt x="1301" y="1449"/>
                  </a:lnTo>
                  <a:lnTo>
                    <a:pt x="308" y="1449"/>
                  </a:lnTo>
                  <a:lnTo>
                    <a:pt x="308" y="989"/>
                  </a:lnTo>
                  <a:lnTo>
                    <a:pt x="1175" y="989"/>
                  </a:lnTo>
                  <a:lnTo>
                    <a:pt x="1175" y="724"/>
                  </a:lnTo>
                  <a:lnTo>
                    <a:pt x="308" y="724"/>
                  </a:lnTo>
                  <a:lnTo>
                    <a:pt x="308" y="279"/>
                  </a:lnTo>
                  <a:lnTo>
                    <a:pt x="1287" y="279"/>
                  </a:lnTo>
                  <a:lnTo>
                    <a:pt x="1287"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5" name="Google Shape;325;p42"/>
            <p:cNvSpPr/>
            <p:nvPr/>
          </p:nvSpPr>
          <p:spPr>
            <a:xfrm>
              <a:off x="12499995" y="10934005"/>
              <a:ext cx="108459" cy="116876"/>
            </a:xfrm>
            <a:custGeom>
              <a:rect b="b" l="l" r="r" t="t"/>
              <a:pathLst>
                <a:path extrusionOk="0" h="1717" w="1568">
                  <a:moveTo>
                    <a:pt x="644" y="281"/>
                  </a:moveTo>
                  <a:cubicBezTo>
                    <a:pt x="798" y="281"/>
                    <a:pt x="966" y="336"/>
                    <a:pt x="1078" y="448"/>
                  </a:cubicBezTo>
                  <a:cubicBezTo>
                    <a:pt x="1190" y="559"/>
                    <a:pt x="1246" y="712"/>
                    <a:pt x="1246" y="866"/>
                  </a:cubicBezTo>
                  <a:cubicBezTo>
                    <a:pt x="1246" y="1033"/>
                    <a:pt x="1190" y="1186"/>
                    <a:pt x="1078" y="1297"/>
                  </a:cubicBezTo>
                  <a:cubicBezTo>
                    <a:pt x="977" y="1398"/>
                    <a:pt x="832" y="1453"/>
                    <a:pt x="691" y="1453"/>
                  </a:cubicBezTo>
                  <a:cubicBezTo>
                    <a:pt x="676" y="1453"/>
                    <a:pt x="660" y="1452"/>
                    <a:pt x="644" y="1451"/>
                  </a:cubicBezTo>
                  <a:lnTo>
                    <a:pt x="309" y="1451"/>
                  </a:lnTo>
                  <a:lnTo>
                    <a:pt x="309" y="281"/>
                  </a:lnTo>
                  <a:close/>
                  <a:moveTo>
                    <a:pt x="696" y="1"/>
                  </a:moveTo>
                  <a:cubicBezTo>
                    <a:pt x="678" y="1"/>
                    <a:pt x="661" y="1"/>
                    <a:pt x="644" y="2"/>
                  </a:cubicBezTo>
                  <a:lnTo>
                    <a:pt x="1" y="2"/>
                  </a:lnTo>
                  <a:lnTo>
                    <a:pt x="1" y="1715"/>
                  </a:lnTo>
                  <a:lnTo>
                    <a:pt x="644" y="1715"/>
                  </a:lnTo>
                  <a:cubicBezTo>
                    <a:pt x="662" y="1716"/>
                    <a:pt x="679" y="1717"/>
                    <a:pt x="696" y="1717"/>
                  </a:cubicBezTo>
                  <a:cubicBezTo>
                    <a:pt x="916" y="1717"/>
                    <a:pt x="1132" y="1635"/>
                    <a:pt x="1288" y="1492"/>
                  </a:cubicBezTo>
                  <a:cubicBezTo>
                    <a:pt x="1456" y="1325"/>
                    <a:pt x="1554" y="1102"/>
                    <a:pt x="1568" y="866"/>
                  </a:cubicBezTo>
                  <a:cubicBezTo>
                    <a:pt x="1568" y="629"/>
                    <a:pt x="1456" y="406"/>
                    <a:pt x="1288" y="239"/>
                  </a:cubicBezTo>
                  <a:cubicBezTo>
                    <a:pt x="1132" y="84"/>
                    <a:pt x="916" y="1"/>
                    <a:pt x="696"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6" name="Google Shape;326;p42"/>
            <p:cNvSpPr/>
            <p:nvPr/>
          </p:nvSpPr>
          <p:spPr>
            <a:xfrm>
              <a:off x="12803790" y="10933188"/>
              <a:ext cx="123953" cy="117625"/>
            </a:xfrm>
            <a:custGeom>
              <a:rect b="b" l="l" r="r" t="t"/>
              <a:pathLst>
                <a:path extrusionOk="0" h="1728" w="1792">
                  <a:moveTo>
                    <a:pt x="896" y="362"/>
                  </a:moveTo>
                  <a:lnTo>
                    <a:pt x="1190" y="1045"/>
                  </a:lnTo>
                  <a:lnTo>
                    <a:pt x="602" y="1045"/>
                  </a:lnTo>
                  <a:lnTo>
                    <a:pt x="896" y="362"/>
                  </a:lnTo>
                  <a:close/>
                  <a:moveTo>
                    <a:pt x="756" y="0"/>
                  </a:moveTo>
                  <a:lnTo>
                    <a:pt x="1" y="1727"/>
                  </a:lnTo>
                  <a:lnTo>
                    <a:pt x="309" y="1727"/>
                  </a:lnTo>
                  <a:lnTo>
                    <a:pt x="491" y="1323"/>
                  </a:lnTo>
                  <a:lnTo>
                    <a:pt x="1302" y="1323"/>
                  </a:lnTo>
                  <a:lnTo>
                    <a:pt x="1470" y="1727"/>
                  </a:lnTo>
                  <a:lnTo>
                    <a:pt x="1791" y="1727"/>
                  </a:lnTo>
                  <a:lnTo>
                    <a:pt x="10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7" name="Google Shape;327;p42"/>
            <p:cNvSpPr/>
            <p:nvPr/>
          </p:nvSpPr>
          <p:spPr>
            <a:xfrm>
              <a:off x="13013790" y="10934141"/>
              <a:ext cx="20405" cy="117625"/>
            </a:xfrm>
            <a:custGeom>
              <a:rect b="b" l="l" r="r" t="t"/>
              <a:pathLst>
                <a:path extrusionOk="0" h="1728" w="295">
                  <a:moveTo>
                    <a:pt x="14" y="0"/>
                  </a:moveTo>
                  <a:lnTo>
                    <a:pt x="0" y="1727"/>
                  </a:lnTo>
                  <a:lnTo>
                    <a:pt x="294" y="1727"/>
                  </a:lnTo>
                  <a:lnTo>
                    <a:pt x="294"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8" name="Google Shape;328;p42"/>
            <p:cNvSpPr/>
            <p:nvPr/>
          </p:nvSpPr>
          <p:spPr>
            <a:xfrm>
              <a:off x="13239215" y="10932031"/>
              <a:ext cx="92964" cy="119803"/>
            </a:xfrm>
            <a:custGeom>
              <a:rect b="b" l="l" r="r" t="t"/>
              <a:pathLst>
                <a:path extrusionOk="0" h="1760" w="1344">
                  <a:moveTo>
                    <a:pt x="605" y="1"/>
                  </a:moveTo>
                  <a:cubicBezTo>
                    <a:pt x="483" y="1"/>
                    <a:pt x="364" y="43"/>
                    <a:pt x="266" y="129"/>
                  </a:cubicBezTo>
                  <a:cubicBezTo>
                    <a:pt x="154" y="212"/>
                    <a:pt x="84" y="351"/>
                    <a:pt x="70" y="505"/>
                  </a:cubicBezTo>
                  <a:cubicBezTo>
                    <a:pt x="70" y="811"/>
                    <a:pt x="280" y="923"/>
                    <a:pt x="644" y="1020"/>
                  </a:cubicBezTo>
                  <a:cubicBezTo>
                    <a:pt x="965" y="1090"/>
                    <a:pt x="1035" y="1159"/>
                    <a:pt x="1035" y="1271"/>
                  </a:cubicBezTo>
                  <a:cubicBezTo>
                    <a:pt x="1035" y="1410"/>
                    <a:pt x="924" y="1494"/>
                    <a:pt x="728" y="1494"/>
                  </a:cubicBezTo>
                  <a:cubicBezTo>
                    <a:pt x="532" y="1494"/>
                    <a:pt x="336" y="1424"/>
                    <a:pt x="182" y="1271"/>
                  </a:cubicBezTo>
                  <a:lnTo>
                    <a:pt x="0" y="1494"/>
                  </a:lnTo>
                  <a:cubicBezTo>
                    <a:pt x="197" y="1663"/>
                    <a:pt x="430" y="1760"/>
                    <a:pt x="678" y="1760"/>
                  </a:cubicBezTo>
                  <a:cubicBezTo>
                    <a:pt x="694" y="1760"/>
                    <a:pt x="711" y="1759"/>
                    <a:pt x="728" y="1758"/>
                  </a:cubicBezTo>
                  <a:cubicBezTo>
                    <a:pt x="1091" y="1758"/>
                    <a:pt x="1343" y="1577"/>
                    <a:pt x="1343" y="1257"/>
                  </a:cubicBezTo>
                  <a:cubicBezTo>
                    <a:pt x="1343" y="964"/>
                    <a:pt x="1119" y="825"/>
                    <a:pt x="784" y="741"/>
                  </a:cubicBezTo>
                  <a:cubicBezTo>
                    <a:pt x="448" y="672"/>
                    <a:pt x="378" y="602"/>
                    <a:pt x="378" y="477"/>
                  </a:cubicBezTo>
                  <a:cubicBezTo>
                    <a:pt x="378" y="365"/>
                    <a:pt x="476" y="268"/>
                    <a:pt x="658" y="268"/>
                  </a:cubicBezTo>
                  <a:cubicBezTo>
                    <a:pt x="826" y="282"/>
                    <a:pt x="993" y="338"/>
                    <a:pt x="1119" y="449"/>
                  </a:cubicBezTo>
                  <a:lnTo>
                    <a:pt x="1287" y="226"/>
                  </a:lnTo>
                  <a:cubicBezTo>
                    <a:pt x="1105" y="87"/>
                    <a:pt x="896" y="3"/>
                    <a:pt x="658" y="3"/>
                  </a:cubicBezTo>
                  <a:cubicBezTo>
                    <a:pt x="640" y="1"/>
                    <a:pt x="623" y="1"/>
                    <a:pt x="605"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9" name="Google Shape;329;p42"/>
            <p:cNvSpPr/>
            <p:nvPr/>
          </p:nvSpPr>
          <p:spPr>
            <a:xfrm>
              <a:off x="13416290" y="10932235"/>
              <a:ext cx="124852" cy="121437"/>
            </a:xfrm>
            <a:custGeom>
              <a:rect b="b" l="l" r="r" t="t"/>
              <a:pathLst>
                <a:path extrusionOk="0" h="1784" w="1805">
                  <a:moveTo>
                    <a:pt x="895" y="279"/>
                  </a:moveTo>
                  <a:cubicBezTo>
                    <a:pt x="1049" y="279"/>
                    <a:pt x="1203" y="348"/>
                    <a:pt x="1315" y="460"/>
                  </a:cubicBezTo>
                  <a:cubicBezTo>
                    <a:pt x="1427" y="585"/>
                    <a:pt x="1483" y="738"/>
                    <a:pt x="1483" y="892"/>
                  </a:cubicBezTo>
                  <a:cubicBezTo>
                    <a:pt x="1483" y="1045"/>
                    <a:pt x="1427" y="1212"/>
                    <a:pt x="1315" y="1323"/>
                  </a:cubicBezTo>
                  <a:cubicBezTo>
                    <a:pt x="1225" y="1425"/>
                    <a:pt x="1089" y="1492"/>
                    <a:pt x="938" y="1492"/>
                  </a:cubicBezTo>
                  <a:cubicBezTo>
                    <a:pt x="924" y="1492"/>
                    <a:pt x="910" y="1492"/>
                    <a:pt x="895" y="1491"/>
                  </a:cubicBezTo>
                  <a:cubicBezTo>
                    <a:pt x="741" y="1491"/>
                    <a:pt x="588" y="1435"/>
                    <a:pt x="476" y="1310"/>
                  </a:cubicBezTo>
                  <a:cubicBezTo>
                    <a:pt x="364" y="1198"/>
                    <a:pt x="308" y="1045"/>
                    <a:pt x="308" y="892"/>
                  </a:cubicBezTo>
                  <a:cubicBezTo>
                    <a:pt x="308" y="725"/>
                    <a:pt x="364" y="571"/>
                    <a:pt x="476" y="460"/>
                  </a:cubicBezTo>
                  <a:cubicBezTo>
                    <a:pt x="588" y="348"/>
                    <a:pt x="727" y="279"/>
                    <a:pt x="895" y="279"/>
                  </a:cubicBezTo>
                  <a:close/>
                  <a:moveTo>
                    <a:pt x="895" y="0"/>
                  </a:moveTo>
                  <a:cubicBezTo>
                    <a:pt x="406" y="0"/>
                    <a:pt x="0" y="404"/>
                    <a:pt x="0" y="892"/>
                  </a:cubicBezTo>
                  <a:cubicBezTo>
                    <a:pt x="0" y="1393"/>
                    <a:pt x="406" y="1783"/>
                    <a:pt x="895" y="1783"/>
                  </a:cubicBezTo>
                  <a:cubicBezTo>
                    <a:pt x="1399" y="1783"/>
                    <a:pt x="1804" y="1393"/>
                    <a:pt x="1804" y="892"/>
                  </a:cubicBezTo>
                  <a:cubicBezTo>
                    <a:pt x="1804" y="404"/>
                    <a:pt x="1399" y="0"/>
                    <a:pt x="895"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0" name="Google Shape;330;p42"/>
            <p:cNvSpPr/>
            <p:nvPr/>
          </p:nvSpPr>
          <p:spPr>
            <a:xfrm>
              <a:off x="13630094" y="10934141"/>
              <a:ext cx="83281" cy="117625"/>
            </a:xfrm>
            <a:custGeom>
              <a:rect b="b" l="l" r="r" t="t"/>
              <a:pathLst>
                <a:path extrusionOk="0" h="1728" w="1204">
                  <a:moveTo>
                    <a:pt x="14" y="0"/>
                  </a:moveTo>
                  <a:lnTo>
                    <a:pt x="0" y="1727"/>
                  </a:lnTo>
                  <a:lnTo>
                    <a:pt x="1203" y="1727"/>
                  </a:lnTo>
                  <a:lnTo>
                    <a:pt x="1203" y="1449"/>
                  </a:lnTo>
                  <a:lnTo>
                    <a:pt x="308" y="1449"/>
                  </a:lnTo>
                  <a:lnTo>
                    <a:pt x="308"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1" name="Google Shape;331;p42"/>
            <p:cNvSpPr/>
            <p:nvPr/>
          </p:nvSpPr>
          <p:spPr>
            <a:xfrm>
              <a:off x="13793612" y="10934141"/>
              <a:ext cx="103547" cy="119599"/>
            </a:xfrm>
            <a:custGeom>
              <a:rect b="b" l="l" r="r" t="t"/>
              <a:pathLst>
                <a:path extrusionOk="0" h="1757" w="1497">
                  <a:moveTo>
                    <a:pt x="28" y="0"/>
                  </a:moveTo>
                  <a:lnTo>
                    <a:pt x="28" y="989"/>
                  </a:lnTo>
                  <a:cubicBezTo>
                    <a:pt x="0" y="1198"/>
                    <a:pt x="70" y="1393"/>
                    <a:pt x="210" y="1546"/>
                  </a:cubicBezTo>
                  <a:cubicBezTo>
                    <a:pt x="338" y="1687"/>
                    <a:pt x="525" y="1757"/>
                    <a:pt x="717" y="1757"/>
                  </a:cubicBezTo>
                  <a:cubicBezTo>
                    <a:pt x="735" y="1757"/>
                    <a:pt x="752" y="1756"/>
                    <a:pt x="769" y="1755"/>
                  </a:cubicBezTo>
                  <a:cubicBezTo>
                    <a:pt x="1217" y="1755"/>
                    <a:pt x="1497" y="1490"/>
                    <a:pt x="1497" y="975"/>
                  </a:cubicBezTo>
                  <a:lnTo>
                    <a:pt x="1497" y="0"/>
                  </a:lnTo>
                  <a:lnTo>
                    <a:pt x="1203" y="0"/>
                  </a:lnTo>
                  <a:lnTo>
                    <a:pt x="1203" y="1003"/>
                  </a:lnTo>
                  <a:cubicBezTo>
                    <a:pt x="1203" y="1309"/>
                    <a:pt x="1035" y="1477"/>
                    <a:pt x="769" y="1477"/>
                  </a:cubicBezTo>
                  <a:cubicBezTo>
                    <a:pt x="490" y="1477"/>
                    <a:pt x="336" y="1295"/>
                    <a:pt x="336" y="989"/>
                  </a:cubicBezTo>
                  <a:lnTo>
                    <a:pt x="3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2" name="Google Shape;332;p42"/>
            <p:cNvSpPr/>
            <p:nvPr/>
          </p:nvSpPr>
          <p:spPr>
            <a:xfrm>
              <a:off x="13982239" y="10934141"/>
              <a:ext cx="96838" cy="117625"/>
            </a:xfrm>
            <a:custGeom>
              <a:rect b="b" l="l" r="r" t="t"/>
              <a:pathLst>
                <a:path extrusionOk="0" h="1728" w="1400">
                  <a:moveTo>
                    <a:pt x="1" y="0"/>
                  </a:moveTo>
                  <a:lnTo>
                    <a:pt x="1" y="279"/>
                  </a:lnTo>
                  <a:lnTo>
                    <a:pt x="546" y="279"/>
                  </a:lnTo>
                  <a:lnTo>
                    <a:pt x="546" y="1727"/>
                  </a:lnTo>
                  <a:lnTo>
                    <a:pt x="840" y="1727"/>
                  </a:lnTo>
                  <a:lnTo>
                    <a:pt x="840" y="279"/>
                  </a:lnTo>
                  <a:lnTo>
                    <a:pt x="1399" y="279"/>
                  </a:lnTo>
                  <a:lnTo>
                    <a:pt x="1399"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3" name="Google Shape;333;p42"/>
            <p:cNvSpPr/>
            <p:nvPr/>
          </p:nvSpPr>
          <p:spPr>
            <a:xfrm>
              <a:off x="14167061" y="10934141"/>
              <a:ext cx="21374" cy="117625"/>
            </a:xfrm>
            <a:custGeom>
              <a:rect b="b" l="l" r="r" t="t"/>
              <a:pathLst>
                <a:path extrusionOk="0" h="1728" w="309">
                  <a:moveTo>
                    <a:pt x="0" y="0"/>
                  </a:moveTo>
                  <a:lnTo>
                    <a:pt x="0" y="1727"/>
                  </a:lnTo>
                  <a:lnTo>
                    <a:pt x="308" y="1727"/>
                  </a:lnTo>
                  <a:lnTo>
                    <a:pt x="308" y="0"/>
                  </a:lnTo>
                  <a:lnTo>
                    <a:pt x="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4" name="Google Shape;334;p42"/>
            <p:cNvSpPr/>
            <p:nvPr/>
          </p:nvSpPr>
          <p:spPr>
            <a:xfrm>
              <a:off x="14279255" y="10932235"/>
              <a:ext cx="124921" cy="121437"/>
            </a:xfrm>
            <a:custGeom>
              <a:rect b="b" l="l" r="r" t="t"/>
              <a:pathLst>
                <a:path extrusionOk="0" h="1784" w="1806">
                  <a:moveTo>
                    <a:pt x="896" y="279"/>
                  </a:moveTo>
                  <a:cubicBezTo>
                    <a:pt x="1064" y="279"/>
                    <a:pt x="1218" y="348"/>
                    <a:pt x="1330" y="460"/>
                  </a:cubicBezTo>
                  <a:cubicBezTo>
                    <a:pt x="1428" y="585"/>
                    <a:pt x="1498" y="738"/>
                    <a:pt x="1484" y="892"/>
                  </a:cubicBezTo>
                  <a:cubicBezTo>
                    <a:pt x="1498" y="1045"/>
                    <a:pt x="1442" y="1212"/>
                    <a:pt x="1330" y="1323"/>
                  </a:cubicBezTo>
                  <a:cubicBezTo>
                    <a:pt x="1227" y="1425"/>
                    <a:pt x="1090" y="1492"/>
                    <a:pt x="949" y="1492"/>
                  </a:cubicBezTo>
                  <a:cubicBezTo>
                    <a:pt x="936" y="1492"/>
                    <a:pt x="923" y="1492"/>
                    <a:pt x="910" y="1491"/>
                  </a:cubicBezTo>
                  <a:cubicBezTo>
                    <a:pt x="742" y="1491"/>
                    <a:pt x="588" y="1435"/>
                    <a:pt x="476" y="1310"/>
                  </a:cubicBezTo>
                  <a:cubicBezTo>
                    <a:pt x="379" y="1198"/>
                    <a:pt x="309" y="1045"/>
                    <a:pt x="323" y="892"/>
                  </a:cubicBezTo>
                  <a:cubicBezTo>
                    <a:pt x="309" y="725"/>
                    <a:pt x="365" y="571"/>
                    <a:pt x="476" y="460"/>
                  </a:cubicBezTo>
                  <a:cubicBezTo>
                    <a:pt x="588" y="348"/>
                    <a:pt x="742" y="279"/>
                    <a:pt x="896" y="279"/>
                  </a:cubicBezTo>
                  <a:close/>
                  <a:moveTo>
                    <a:pt x="910" y="0"/>
                  </a:moveTo>
                  <a:cubicBezTo>
                    <a:pt x="407" y="0"/>
                    <a:pt x="1" y="404"/>
                    <a:pt x="1" y="892"/>
                  </a:cubicBezTo>
                  <a:cubicBezTo>
                    <a:pt x="1" y="1393"/>
                    <a:pt x="407" y="1783"/>
                    <a:pt x="910" y="1783"/>
                  </a:cubicBezTo>
                  <a:cubicBezTo>
                    <a:pt x="1400" y="1783"/>
                    <a:pt x="1805" y="1393"/>
                    <a:pt x="1805" y="892"/>
                  </a:cubicBezTo>
                  <a:cubicBezTo>
                    <a:pt x="1805" y="404"/>
                    <a:pt x="1400" y="0"/>
                    <a:pt x="91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5" name="Google Shape;335;p42"/>
            <p:cNvSpPr/>
            <p:nvPr/>
          </p:nvSpPr>
          <p:spPr>
            <a:xfrm>
              <a:off x="14494097" y="10934141"/>
              <a:ext cx="103547" cy="117625"/>
            </a:xfrm>
            <a:custGeom>
              <a:rect b="b" l="l" r="r" t="t"/>
              <a:pathLst>
                <a:path extrusionOk="0" h="1728" w="1497">
                  <a:moveTo>
                    <a:pt x="0" y="0"/>
                  </a:moveTo>
                  <a:lnTo>
                    <a:pt x="0" y="1727"/>
                  </a:lnTo>
                  <a:lnTo>
                    <a:pt x="294" y="1727"/>
                  </a:lnTo>
                  <a:lnTo>
                    <a:pt x="294" y="502"/>
                  </a:lnTo>
                  <a:lnTo>
                    <a:pt x="1245" y="1727"/>
                  </a:lnTo>
                  <a:lnTo>
                    <a:pt x="1497" y="1727"/>
                  </a:lnTo>
                  <a:lnTo>
                    <a:pt x="1497" y="0"/>
                  </a:lnTo>
                  <a:lnTo>
                    <a:pt x="1203" y="0"/>
                  </a:lnTo>
                  <a:lnTo>
                    <a:pt x="1203" y="1198"/>
                  </a:lnTo>
                  <a:lnTo>
                    <a:pt x="28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6" name="Google Shape;336;p42"/>
            <p:cNvSpPr/>
            <p:nvPr/>
          </p:nvSpPr>
          <p:spPr>
            <a:xfrm>
              <a:off x="14685629" y="10932031"/>
              <a:ext cx="91996" cy="119803"/>
            </a:xfrm>
            <a:custGeom>
              <a:rect b="b" l="l" r="r" t="t"/>
              <a:pathLst>
                <a:path extrusionOk="0" h="1760" w="1330">
                  <a:moveTo>
                    <a:pt x="601" y="1"/>
                  </a:moveTo>
                  <a:cubicBezTo>
                    <a:pt x="470" y="1"/>
                    <a:pt x="350" y="43"/>
                    <a:pt x="252" y="129"/>
                  </a:cubicBezTo>
                  <a:cubicBezTo>
                    <a:pt x="141" y="212"/>
                    <a:pt x="71" y="351"/>
                    <a:pt x="71" y="505"/>
                  </a:cubicBezTo>
                  <a:cubicBezTo>
                    <a:pt x="71" y="811"/>
                    <a:pt x="266" y="923"/>
                    <a:pt x="644" y="1020"/>
                  </a:cubicBezTo>
                  <a:cubicBezTo>
                    <a:pt x="966" y="1090"/>
                    <a:pt x="1022" y="1159"/>
                    <a:pt x="1022" y="1271"/>
                  </a:cubicBezTo>
                  <a:cubicBezTo>
                    <a:pt x="1022" y="1410"/>
                    <a:pt x="910" y="1494"/>
                    <a:pt x="728" y="1494"/>
                  </a:cubicBezTo>
                  <a:cubicBezTo>
                    <a:pt x="518" y="1494"/>
                    <a:pt x="322" y="1424"/>
                    <a:pt x="182" y="1271"/>
                  </a:cubicBezTo>
                  <a:lnTo>
                    <a:pt x="1" y="1494"/>
                  </a:lnTo>
                  <a:cubicBezTo>
                    <a:pt x="184" y="1663"/>
                    <a:pt x="417" y="1760"/>
                    <a:pt x="664" y="1760"/>
                  </a:cubicBezTo>
                  <a:cubicBezTo>
                    <a:pt x="681" y="1760"/>
                    <a:pt x="697" y="1759"/>
                    <a:pt x="714" y="1758"/>
                  </a:cubicBezTo>
                  <a:cubicBezTo>
                    <a:pt x="1078" y="1758"/>
                    <a:pt x="1329" y="1577"/>
                    <a:pt x="1329" y="1257"/>
                  </a:cubicBezTo>
                  <a:cubicBezTo>
                    <a:pt x="1329" y="964"/>
                    <a:pt x="1120" y="825"/>
                    <a:pt x="784" y="741"/>
                  </a:cubicBezTo>
                  <a:cubicBezTo>
                    <a:pt x="448" y="672"/>
                    <a:pt x="364" y="602"/>
                    <a:pt x="364" y="477"/>
                  </a:cubicBezTo>
                  <a:cubicBezTo>
                    <a:pt x="364" y="365"/>
                    <a:pt x="476" y="268"/>
                    <a:pt x="644" y="268"/>
                  </a:cubicBezTo>
                  <a:cubicBezTo>
                    <a:pt x="812" y="282"/>
                    <a:pt x="980" y="338"/>
                    <a:pt x="1120" y="449"/>
                  </a:cubicBezTo>
                  <a:lnTo>
                    <a:pt x="1273" y="226"/>
                  </a:lnTo>
                  <a:cubicBezTo>
                    <a:pt x="1106" y="87"/>
                    <a:pt x="882" y="3"/>
                    <a:pt x="658" y="3"/>
                  </a:cubicBezTo>
                  <a:cubicBezTo>
                    <a:pt x="639" y="1"/>
                    <a:pt x="620" y="1"/>
                    <a:pt x="601"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7" name="Google Shape;337;p42"/>
            <p:cNvSpPr/>
            <p:nvPr/>
          </p:nvSpPr>
          <p:spPr>
            <a:xfrm>
              <a:off x="12882440" y="8583750"/>
              <a:ext cx="783765" cy="350901"/>
            </a:xfrm>
            <a:custGeom>
              <a:rect b="b" l="l" r="r" t="t"/>
              <a:pathLst>
                <a:path extrusionOk="0" h="5155" w="11331">
                  <a:moveTo>
                    <a:pt x="2392" y="1"/>
                  </a:moveTo>
                  <a:lnTo>
                    <a:pt x="11330" y="5154"/>
                  </a:lnTo>
                  <a:lnTo>
                    <a:pt x="6715" y="3928"/>
                  </a:lnTo>
                  <a:lnTo>
                    <a:pt x="1" y="1379"/>
                  </a:lnTo>
                  <a:lnTo>
                    <a:pt x="2392" y="1"/>
                  </a:lnTo>
                  <a:close/>
                </a:path>
              </a:pathLst>
            </a:custGeom>
            <a:solidFill>
              <a:srgbClr val="07739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8" name="Google Shape;338;p42"/>
            <p:cNvSpPr/>
            <p:nvPr/>
          </p:nvSpPr>
          <p:spPr>
            <a:xfrm>
              <a:off x="12595108" y="8704166"/>
              <a:ext cx="405475" cy="323401"/>
            </a:xfrm>
            <a:custGeom>
              <a:rect b="b" l="l" r="r" t="t"/>
              <a:pathLst>
                <a:path extrusionOk="0" h="4751" w="5862">
                  <a:moveTo>
                    <a:pt x="3469" y="0"/>
                  </a:moveTo>
                  <a:lnTo>
                    <a:pt x="5861" y="1379"/>
                  </a:lnTo>
                  <a:lnTo>
                    <a:pt x="0" y="4750"/>
                  </a:lnTo>
                  <a:lnTo>
                    <a:pt x="1833" y="2006"/>
                  </a:lnTo>
                  <a:lnTo>
                    <a:pt x="3469" y="0"/>
                  </a:lnTo>
                  <a:close/>
                </a:path>
              </a:pathLst>
            </a:custGeom>
            <a:solidFill>
              <a:srgbClr val="005C9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9" name="Google Shape;339;p42"/>
            <p:cNvSpPr/>
            <p:nvPr/>
          </p:nvSpPr>
          <p:spPr>
            <a:xfrm>
              <a:off x="12428685" y="8704166"/>
              <a:ext cx="406443" cy="323401"/>
            </a:xfrm>
            <a:custGeom>
              <a:rect b="b" l="l" r="r" t="t"/>
              <a:pathLst>
                <a:path extrusionOk="0" h="4751" w="5876">
                  <a:moveTo>
                    <a:pt x="2406" y="4750"/>
                  </a:moveTo>
                  <a:lnTo>
                    <a:pt x="4351" y="2090"/>
                  </a:lnTo>
                  <a:lnTo>
                    <a:pt x="5875" y="0"/>
                  </a:lnTo>
                  <a:lnTo>
                    <a:pt x="1" y="3385"/>
                  </a:lnTo>
                  <a:lnTo>
                    <a:pt x="1078" y="4221"/>
                  </a:lnTo>
                  <a:lnTo>
                    <a:pt x="2406" y="4750"/>
                  </a:lnTo>
                  <a:close/>
                </a:path>
              </a:pathLst>
            </a:custGeom>
            <a:solidFill>
              <a:srgbClr val="00507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0" name="Google Shape;340;p42"/>
            <p:cNvSpPr/>
            <p:nvPr/>
          </p:nvSpPr>
          <p:spPr>
            <a:xfrm>
              <a:off x="12428685" y="8934582"/>
              <a:ext cx="166492" cy="792675"/>
            </a:xfrm>
            <a:custGeom>
              <a:rect b="b" l="l" r="r" t="t"/>
              <a:pathLst>
                <a:path extrusionOk="0" h="11645" w="2407">
                  <a:moveTo>
                    <a:pt x="1" y="10279"/>
                  </a:moveTo>
                  <a:lnTo>
                    <a:pt x="1" y="0"/>
                  </a:lnTo>
                  <a:lnTo>
                    <a:pt x="1259" y="4583"/>
                  </a:lnTo>
                  <a:lnTo>
                    <a:pt x="2406" y="11644"/>
                  </a:lnTo>
                  <a:lnTo>
                    <a:pt x="1" y="10279"/>
                  </a:lnTo>
                  <a:close/>
                </a:path>
              </a:pathLst>
            </a:custGeom>
            <a:solidFill>
              <a:srgbClr val="00456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1" name="Google Shape;341;p42"/>
            <p:cNvSpPr/>
            <p:nvPr/>
          </p:nvSpPr>
          <p:spPr>
            <a:xfrm>
              <a:off x="12428685" y="8934582"/>
              <a:ext cx="177144" cy="792675"/>
            </a:xfrm>
            <a:custGeom>
              <a:rect b="b" l="l" r="r" t="t"/>
              <a:pathLst>
                <a:path extrusionOk="0" h="11645" w="2561">
                  <a:moveTo>
                    <a:pt x="2406" y="11644"/>
                  </a:moveTo>
                  <a:lnTo>
                    <a:pt x="938" y="4499"/>
                  </a:lnTo>
                  <a:lnTo>
                    <a:pt x="1" y="0"/>
                  </a:lnTo>
                  <a:lnTo>
                    <a:pt x="2406" y="1365"/>
                  </a:lnTo>
                  <a:lnTo>
                    <a:pt x="2406" y="5363"/>
                  </a:lnTo>
                  <a:lnTo>
                    <a:pt x="2560" y="6783"/>
                  </a:lnTo>
                  <a:lnTo>
                    <a:pt x="2406" y="8107"/>
                  </a:lnTo>
                  <a:lnTo>
                    <a:pt x="2406" y="11644"/>
                  </a:lnTo>
                  <a:close/>
                </a:path>
              </a:pathLst>
            </a:custGeom>
            <a:solidFill>
              <a:srgbClr val="003A5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2" name="Google Shape;342;p42"/>
            <p:cNvSpPr/>
            <p:nvPr/>
          </p:nvSpPr>
          <p:spPr>
            <a:xfrm>
              <a:off x="12595108" y="9299574"/>
              <a:ext cx="452856" cy="443816"/>
            </a:xfrm>
            <a:custGeom>
              <a:rect b="b" l="l" r="r" t="t"/>
              <a:pathLst>
                <a:path extrusionOk="0" h="6520" w="6547">
                  <a:moveTo>
                    <a:pt x="6546" y="6519"/>
                  </a:moveTo>
                  <a:lnTo>
                    <a:pt x="0" y="2745"/>
                  </a:lnTo>
                  <a:lnTo>
                    <a:pt x="0" y="1310"/>
                  </a:lnTo>
                  <a:lnTo>
                    <a:pt x="0" y="1"/>
                  </a:lnTo>
                  <a:lnTo>
                    <a:pt x="2840" y="2466"/>
                  </a:lnTo>
                  <a:lnTo>
                    <a:pt x="6546" y="6519"/>
                  </a:lnTo>
                  <a:close/>
                </a:path>
              </a:pathLst>
            </a:custGeom>
            <a:solidFill>
              <a:srgbClr val="00324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3" name="Google Shape;343;p42"/>
            <p:cNvSpPr/>
            <p:nvPr/>
          </p:nvSpPr>
          <p:spPr>
            <a:xfrm>
              <a:off x="12595108" y="9299574"/>
              <a:ext cx="462540" cy="443816"/>
            </a:xfrm>
            <a:custGeom>
              <a:rect b="b" l="l" r="r" t="t"/>
              <a:pathLst>
                <a:path extrusionOk="0" h="6520" w="6687">
                  <a:moveTo>
                    <a:pt x="6546" y="3761"/>
                  </a:moveTo>
                  <a:lnTo>
                    <a:pt x="6686" y="4806"/>
                  </a:lnTo>
                  <a:lnTo>
                    <a:pt x="6546" y="6519"/>
                  </a:lnTo>
                  <a:lnTo>
                    <a:pt x="0" y="1"/>
                  </a:lnTo>
                  <a:lnTo>
                    <a:pt x="6546" y="3761"/>
                  </a:lnTo>
                  <a:close/>
                </a:path>
              </a:pathLst>
            </a:custGeom>
            <a:solidFill>
              <a:srgbClr val="002A3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4" name="Google Shape;344;p42"/>
            <p:cNvSpPr/>
            <p:nvPr/>
          </p:nvSpPr>
          <p:spPr>
            <a:xfrm>
              <a:off x="13047894" y="9555585"/>
              <a:ext cx="192569" cy="187805"/>
            </a:xfrm>
            <a:custGeom>
              <a:rect b="b" l="l" r="r" t="t"/>
              <a:pathLst>
                <a:path extrusionOk="0" h="2759" w="2784">
                  <a:moveTo>
                    <a:pt x="2784" y="1156"/>
                  </a:moveTo>
                  <a:lnTo>
                    <a:pt x="0" y="2758"/>
                  </a:lnTo>
                  <a:lnTo>
                    <a:pt x="0" y="0"/>
                  </a:lnTo>
                  <a:lnTo>
                    <a:pt x="1259" y="335"/>
                  </a:lnTo>
                  <a:lnTo>
                    <a:pt x="2784" y="1156"/>
                  </a:lnTo>
                  <a:close/>
                </a:path>
              </a:pathLst>
            </a:custGeom>
            <a:solidFill>
              <a:srgbClr val="00233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5" name="Google Shape;345;p42"/>
            <p:cNvSpPr/>
            <p:nvPr/>
          </p:nvSpPr>
          <p:spPr>
            <a:xfrm>
              <a:off x="13047894" y="9446537"/>
              <a:ext cx="192569" cy="187805"/>
            </a:xfrm>
            <a:custGeom>
              <a:rect b="b" l="l" r="r" t="t"/>
              <a:pathLst>
                <a:path extrusionOk="0" h="2759" w="2784">
                  <a:moveTo>
                    <a:pt x="2784" y="1"/>
                  </a:moveTo>
                  <a:lnTo>
                    <a:pt x="2784" y="2758"/>
                  </a:lnTo>
                  <a:lnTo>
                    <a:pt x="0" y="1602"/>
                  </a:lnTo>
                  <a:lnTo>
                    <a:pt x="2784" y="1"/>
                  </a:lnTo>
                  <a:close/>
                </a:path>
              </a:pathLst>
            </a:custGeom>
            <a:solidFill>
              <a:srgbClr val="00213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6" name="Google Shape;346;p42"/>
            <p:cNvSpPr/>
            <p:nvPr/>
          </p:nvSpPr>
          <p:spPr>
            <a:xfrm>
              <a:off x="13500681" y="9027498"/>
              <a:ext cx="165524" cy="458928"/>
            </a:xfrm>
            <a:custGeom>
              <a:rect b="b" l="l" r="r" t="t"/>
              <a:pathLst>
                <a:path extrusionOk="0" h="6742" w="2393">
                  <a:moveTo>
                    <a:pt x="2392" y="5377"/>
                  </a:moveTo>
                  <a:lnTo>
                    <a:pt x="1" y="6742"/>
                  </a:lnTo>
                  <a:lnTo>
                    <a:pt x="1" y="0"/>
                  </a:lnTo>
                  <a:lnTo>
                    <a:pt x="1469" y="2967"/>
                  </a:lnTo>
                  <a:lnTo>
                    <a:pt x="2392" y="5377"/>
                  </a:lnTo>
                  <a:close/>
                </a:path>
              </a:pathLst>
            </a:custGeom>
            <a:solidFill>
              <a:srgbClr val="0B9BC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7" name="Google Shape;347;p42"/>
            <p:cNvSpPr/>
            <p:nvPr/>
          </p:nvSpPr>
          <p:spPr>
            <a:xfrm>
              <a:off x="13500681" y="8934582"/>
              <a:ext cx="165524" cy="458928"/>
            </a:xfrm>
            <a:custGeom>
              <a:rect b="b" l="l" r="r" t="t"/>
              <a:pathLst>
                <a:path extrusionOk="0" h="6742" w="2393">
                  <a:moveTo>
                    <a:pt x="1" y="1365"/>
                  </a:moveTo>
                  <a:lnTo>
                    <a:pt x="1343" y="4388"/>
                  </a:lnTo>
                  <a:lnTo>
                    <a:pt x="2392" y="6742"/>
                  </a:lnTo>
                  <a:lnTo>
                    <a:pt x="2392" y="0"/>
                  </a:lnTo>
                  <a:lnTo>
                    <a:pt x="1120" y="488"/>
                  </a:lnTo>
                  <a:lnTo>
                    <a:pt x="1" y="1365"/>
                  </a:lnTo>
                  <a:close/>
                </a:path>
              </a:pathLst>
            </a:custGeom>
            <a:solidFill>
              <a:srgbClr val="0987B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8" name="Google Shape;348;p42"/>
            <p:cNvSpPr/>
            <p:nvPr/>
          </p:nvSpPr>
          <p:spPr>
            <a:xfrm>
              <a:off x="12882440" y="8677618"/>
              <a:ext cx="783765" cy="349948"/>
            </a:xfrm>
            <a:custGeom>
              <a:rect b="b" l="l" r="r" t="t"/>
              <a:pathLst>
                <a:path extrusionOk="0" h="5141" w="11331">
                  <a:moveTo>
                    <a:pt x="1" y="0"/>
                  </a:moveTo>
                  <a:lnTo>
                    <a:pt x="6952" y="2313"/>
                  </a:lnTo>
                  <a:lnTo>
                    <a:pt x="11330" y="3775"/>
                  </a:lnTo>
                  <a:lnTo>
                    <a:pt x="8939" y="5140"/>
                  </a:lnTo>
                  <a:lnTo>
                    <a:pt x="5470" y="3148"/>
                  </a:lnTo>
                  <a:lnTo>
                    <a:pt x="4155" y="2577"/>
                  </a:lnTo>
                  <a:lnTo>
                    <a:pt x="3078" y="1769"/>
                  </a:lnTo>
                  <a:lnTo>
                    <a:pt x="1" y="0"/>
                  </a:lnTo>
                  <a:close/>
                </a:path>
              </a:pathLst>
            </a:custGeom>
            <a:solidFill>
              <a:srgbClr val="05628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9" name="Google Shape;349;p42"/>
            <p:cNvSpPr/>
            <p:nvPr/>
          </p:nvSpPr>
          <p:spPr>
            <a:xfrm>
              <a:off x="12641521" y="8798034"/>
              <a:ext cx="619279" cy="256079"/>
            </a:xfrm>
            <a:custGeom>
              <a:rect b="b" l="l" r="r" t="t"/>
              <a:pathLst>
                <a:path extrusionOk="0" h="3762" w="8953">
                  <a:moveTo>
                    <a:pt x="1" y="3761"/>
                  </a:moveTo>
                  <a:lnTo>
                    <a:pt x="6561" y="0"/>
                  </a:lnTo>
                  <a:lnTo>
                    <a:pt x="7806" y="725"/>
                  </a:lnTo>
                  <a:lnTo>
                    <a:pt x="8953" y="1379"/>
                  </a:lnTo>
                  <a:lnTo>
                    <a:pt x="5372" y="2605"/>
                  </a:lnTo>
                  <a:lnTo>
                    <a:pt x="1" y="3761"/>
                  </a:lnTo>
                  <a:close/>
                </a:path>
              </a:pathLst>
            </a:custGeom>
            <a:solidFill>
              <a:srgbClr val="04536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0" name="Google Shape;350;p42"/>
            <p:cNvSpPr/>
            <p:nvPr/>
          </p:nvSpPr>
          <p:spPr>
            <a:xfrm>
              <a:off x="12641521" y="8891903"/>
              <a:ext cx="619279" cy="256079"/>
            </a:xfrm>
            <a:custGeom>
              <a:rect b="b" l="l" r="r" t="t"/>
              <a:pathLst>
                <a:path extrusionOk="0" h="3762" w="8953">
                  <a:moveTo>
                    <a:pt x="2393" y="3761"/>
                  </a:moveTo>
                  <a:lnTo>
                    <a:pt x="1413" y="3357"/>
                  </a:lnTo>
                  <a:lnTo>
                    <a:pt x="1" y="2382"/>
                  </a:lnTo>
                  <a:lnTo>
                    <a:pt x="8953" y="0"/>
                  </a:lnTo>
                  <a:lnTo>
                    <a:pt x="2393" y="3761"/>
                  </a:lnTo>
                  <a:close/>
                </a:path>
              </a:pathLst>
            </a:custGeom>
            <a:solidFill>
              <a:srgbClr val="03475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1" name="Google Shape;351;p42"/>
            <p:cNvSpPr/>
            <p:nvPr/>
          </p:nvSpPr>
          <p:spPr>
            <a:xfrm>
              <a:off x="12641521" y="9054045"/>
              <a:ext cx="165524" cy="219049"/>
            </a:xfrm>
            <a:custGeom>
              <a:rect b="b" l="l" r="r" t="t"/>
              <a:pathLst>
                <a:path extrusionOk="0" h="3218" w="2393">
                  <a:moveTo>
                    <a:pt x="1" y="3218"/>
                  </a:moveTo>
                  <a:lnTo>
                    <a:pt x="1" y="0"/>
                  </a:lnTo>
                  <a:lnTo>
                    <a:pt x="2393" y="1379"/>
                  </a:lnTo>
                  <a:lnTo>
                    <a:pt x="1483" y="2312"/>
                  </a:lnTo>
                  <a:lnTo>
                    <a:pt x="1" y="3218"/>
                  </a:lnTo>
                  <a:close/>
                </a:path>
              </a:pathLst>
            </a:custGeom>
            <a:solidFill>
              <a:srgbClr val="023D4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2" name="Google Shape;352;p42"/>
            <p:cNvSpPr/>
            <p:nvPr/>
          </p:nvSpPr>
          <p:spPr>
            <a:xfrm>
              <a:off x="12641521" y="9147914"/>
              <a:ext cx="166492" cy="219049"/>
            </a:xfrm>
            <a:custGeom>
              <a:rect b="b" l="l" r="r" t="t"/>
              <a:pathLst>
                <a:path extrusionOk="0" h="3218" w="2407">
                  <a:moveTo>
                    <a:pt x="2407" y="3218"/>
                  </a:moveTo>
                  <a:lnTo>
                    <a:pt x="1" y="1839"/>
                  </a:lnTo>
                  <a:lnTo>
                    <a:pt x="2393" y="0"/>
                  </a:lnTo>
                  <a:lnTo>
                    <a:pt x="2407" y="3218"/>
                  </a:lnTo>
                  <a:close/>
                </a:path>
              </a:pathLst>
            </a:custGeom>
            <a:solidFill>
              <a:srgbClr val="01344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3" name="Google Shape;353;p42"/>
            <p:cNvSpPr/>
            <p:nvPr/>
          </p:nvSpPr>
          <p:spPr>
            <a:xfrm>
              <a:off x="12641521" y="9566953"/>
              <a:ext cx="406443" cy="229532"/>
            </a:xfrm>
            <a:custGeom>
              <a:rect b="b" l="l" r="r" t="t"/>
              <a:pathLst>
                <a:path extrusionOk="0" h="3372" w="5876">
                  <a:moveTo>
                    <a:pt x="1" y="2758"/>
                  </a:moveTo>
                  <a:lnTo>
                    <a:pt x="1" y="0"/>
                  </a:lnTo>
                  <a:lnTo>
                    <a:pt x="5875" y="3371"/>
                  </a:lnTo>
                  <a:lnTo>
                    <a:pt x="2560" y="3162"/>
                  </a:lnTo>
                  <a:lnTo>
                    <a:pt x="1" y="2758"/>
                  </a:lnTo>
                  <a:close/>
                </a:path>
              </a:pathLst>
            </a:custGeom>
            <a:solidFill>
              <a:srgbClr val="8186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4" name="Google Shape;354;p42"/>
            <p:cNvSpPr/>
            <p:nvPr/>
          </p:nvSpPr>
          <p:spPr>
            <a:xfrm>
              <a:off x="12641521" y="9754690"/>
              <a:ext cx="420000" cy="229464"/>
            </a:xfrm>
            <a:custGeom>
              <a:rect b="b" l="l" r="r" t="t"/>
              <a:pathLst>
                <a:path extrusionOk="0" h="3371" w="6072">
                  <a:moveTo>
                    <a:pt x="5875" y="613"/>
                  </a:moveTo>
                  <a:lnTo>
                    <a:pt x="2574" y="265"/>
                  </a:lnTo>
                  <a:lnTo>
                    <a:pt x="1" y="0"/>
                  </a:lnTo>
                  <a:lnTo>
                    <a:pt x="5875" y="3371"/>
                  </a:lnTo>
                  <a:lnTo>
                    <a:pt x="6071" y="2020"/>
                  </a:lnTo>
                  <a:lnTo>
                    <a:pt x="5875" y="613"/>
                  </a:lnTo>
                  <a:close/>
                </a:path>
              </a:pathLst>
            </a:custGeom>
            <a:solidFill>
              <a:srgbClr val="72778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5" name="Google Shape;355;p42"/>
            <p:cNvSpPr/>
            <p:nvPr/>
          </p:nvSpPr>
          <p:spPr>
            <a:xfrm>
              <a:off x="13047894" y="9446537"/>
              <a:ext cx="618311" cy="537617"/>
            </a:xfrm>
            <a:custGeom>
              <a:rect b="b" l="l" r="r" t="t"/>
              <a:pathLst>
                <a:path extrusionOk="0" h="7898" w="8939">
                  <a:moveTo>
                    <a:pt x="8938" y="2758"/>
                  </a:moveTo>
                  <a:lnTo>
                    <a:pt x="0" y="7898"/>
                  </a:lnTo>
                  <a:lnTo>
                    <a:pt x="3371" y="4527"/>
                  </a:lnTo>
                  <a:lnTo>
                    <a:pt x="8938" y="1"/>
                  </a:lnTo>
                  <a:lnTo>
                    <a:pt x="8938" y="2758"/>
                  </a:lnTo>
                  <a:close/>
                </a:path>
              </a:pathLst>
            </a:custGeom>
            <a:solidFill>
              <a:srgbClr val="6568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6" name="Google Shape;356;p42"/>
            <p:cNvSpPr/>
            <p:nvPr/>
          </p:nvSpPr>
          <p:spPr>
            <a:xfrm>
              <a:off x="13047894" y="9446537"/>
              <a:ext cx="618311" cy="537617"/>
            </a:xfrm>
            <a:custGeom>
              <a:rect b="b" l="l" r="r" t="t"/>
              <a:pathLst>
                <a:path extrusionOk="0" h="7898" w="8939">
                  <a:moveTo>
                    <a:pt x="8938" y="1"/>
                  </a:moveTo>
                  <a:lnTo>
                    <a:pt x="3455" y="4848"/>
                  </a:lnTo>
                  <a:lnTo>
                    <a:pt x="0" y="7898"/>
                  </a:lnTo>
                  <a:lnTo>
                    <a:pt x="0" y="5140"/>
                  </a:lnTo>
                  <a:lnTo>
                    <a:pt x="3469" y="3148"/>
                  </a:lnTo>
                  <a:lnTo>
                    <a:pt x="4630" y="2299"/>
                  </a:lnTo>
                  <a:lnTo>
                    <a:pt x="5861" y="1769"/>
                  </a:lnTo>
                  <a:lnTo>
                    <a:pt x="8938" y="1"/>
                  </a:lnTo>
                  <a:close/>
                </a:path>
              </a:pathLst>
            </a:custGeom>
            <a:solidFill>
              <a:srgbClr val="55596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7" name="Google Shape;357;p42"/>
            <p:cNvSpPr/>
            <p:nvPr/>
          </p:nvSpPr>
          <p:spPr>
            <a:xfrm>
              <a:off x="13287845" y="9054045"/>
              <a:ext cx="165524" cy="606844"/>
            </a:xfrm>
            <a:custGeom>
              <a:rect b="b" l="l" r="r" t="t"/>
              <a:pathLst>
                <a:path extrusionOk="0" h="8915" w="2393">
                  <a:moveTo>
                    <a:pt x="2392" y="0"/>
                  </a:moveTo>
                  <a:lnTo>
                    <a:pt x="2392" y="7535"/>
                  </a:lnTo>
                  <a:lnTo>
                    <a:pt x="1133" y="8260"/>
                  </a:lnTo>
                  <a:lnTo>
                    <a:pt x="0" y="8914"/>
                  </a:lnTo>
                  <a:lnTo>
                    <a:pt x="728" y="5223"/>
                  </a:lnTo>
                  <a:lnTo>
                    <a:pt x="2392" y="0"/>
                  </a:lnTo>
                  <a:close/>
                </a:path>
              </a:pathLst>
            </a:custGeom>
            <a:solidFill>
              <a:srgbClr val="474A5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8" name="Google Shape;358;p42"/>
            <p:cNvSpPr/>
            <p:nvPr/>
          </p:nvSpPr>
          <p:spPr>
            <a:xfrm>
              <a:off x="13287845" y="9054045"/>
              <a:ext cx="165524" cy="606844"/>
            </a:xfrm>
            <a:custGeom>
              <a:rect b="b" l="l" r="r" t="t"/>
              <a:pathLst>
                <a:path extrusionOk="0" h="8915" w="2393">
                  <a:moveTo>
                    <a:pt x="0" y="1379"/>
                  </a:moveTo>
                  <a:lnTo>
                    <a:pt x="840" y="738"/>
                  </a:lnTo>
                  <a:lnTo>
                    <a:pt x="2392" y="0"/>
                  </a:lnTo>
                  <a:lnTo>
                    <a:pt x="0" y="8914"/>
                  </a:lnTo>
                  <a:lnTo>
                    <a:pt x="0" y="1379"/>
                  </a:lnTo>
                  <a:close/>
                </a:path>
              </a:pathLst>
            </a:custGeom>
            <a:solidFill>
              <a:srgbClr val="3E404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9" name="Google Shape;359;p42"/>
            <p:cNvSpPr/>
            <p:nvPr/>
          </p:nvSpPr>
          <p:spPr>
            <a:xfrm>
              <a:off x="13260731" y="8944997"/>
              <a:ext cx="192638" cy="202985"/>
            </a:xfrm>
            <a:custGeom>
              <a:rect b="b" l="l" r="r" t="t"/>
              <a:pathLst>
                <a:path extrusionOk="0" h="2982" w="2785">
                  <a:moveTo>
                    <a:pt x="1" y="0"/>
                  </a:moveTo>
                  <a:lnTo>
                    <a:pt x="2784" y="1602"/>
                  </a:lnTo>
                  <a:lnTo>
                    <a:pt x="392" y="2981"/>
                  </a:lnTo>
                  <a:lnTo>
                    <a:pt x="43" y="1727"/>
                  </a:lnTo>
                  <a:lnTo>
                    <a:pt x="1" y="0"/>
                  </a:lnTo>
                  <a:close/>
                </a:path>
              </a:pathLst>
            </a:custGeom>
            <a:solidFill>
              <a:srgbClr val="2B2D3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0" name="Google Shape;360;p42"/>
            <p:cNvSpPr/>
            <p:nvPr/>
          </p:nvSpPr>
          <p:spPr>
            <a:xfrm>
              <a:off x="13095276" y="8944997"/>
              <a:ext cx="192638" cy="202985"/>
            </a:xfrm>
            <a:custGeom>
              <a:rect b="b" l="l" r="r" t="t"/>
              <a:pathLst>
                <a:path extrusionOk="0" h="2982" w="2785">
                  <a:moveTo>
                    <a:pt x="1" y="1379"/>
                  </a:moveTo>
                  <a:lnTo>
                    <a:pt x="2393" y="0"/>
                  </a:lnTo>
                  <a:lnTo>
                    <a:pt x="2784" y="2981"/>
                  </a:lnTo>
                  <a:lnTo>
                    <a:pt x="1" y="1379"/>
                  </a:lnTo>
                  <a:close/>
                </a:path>
              </a:pathLst>
            </a:custGeom>
            <a:solidFill>
              <a:srgbClr val="18191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1" name="Google Shape;361;p42"/>
            <p:cNvSpPr/>
            <p:nvPr/>
          </p:nvSpPr>
          <p:spPr>
            <a:xfrm>
              <a:off x="12040429" y="10215458"/>
              <a:ext cx="494496" cy="618212"/>
            </a:xfrm>
            <a:custGeom>
              <a:rect b="b" l="l" r="r" t="t"/>
              <a:pathLst>
                <a:path extrusionOk="0" h="9082" w="7149">
                  <a:moveTo>
                    <a:pt x="1" y="0"/>
                  </a:moveTo>
                  <a:lnTo>
                    <a:pt x="1" y="8761"/>
                  </a:lnTo>
                  <a:lnTo>
                    <a:pt x="952" y="8761"/>
                  </a:lnTo>
                  <a:lnTo>
                    <a:pt x="952" y="2424"/>
                  </a:lnTo>
                  <a:lnTo>
                    <a:pt x="7148" y="9082"/>
                  </a:lnTo>
                  <a:lnTo>
                    <a:pt x="7148" y="335"/>
                  </a:lnTo>
                  <a:lnTo>
                    <a:pt x="6197" y="335"/>
                  </a:lnTo>
                  <a:lnTo>
                    <a:pt x="6197" y="6728"/>
                  </a:lnTo>
                  <a:lnTo>
                    <a:pt x="1"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2" name="Google Shape;362;p42"/>
            <p:cNvSpPr/>
            <p:nvPr/>
          </p:nvSpPr>
          <p:spPr>
            <a:xfrm>
              <a:off x="11613789" y="10238194"/>
              <a:ext cx="308706" cy="573694"/>
            </a:xfrm>
            <a:custGeom>
              <a:rect b="b" l="l" r="r" t="t"/>
              <a:pathLst>
                <a:path extrusionOk="0" h="8428" w="4463">
                  <a:moveTo>
                    <a:pt x="0" y="1"/>
                  </a:moveTo>
                  <a:lnTo>
                    <a:pt x="0" y="8427"/>
                  </a:lnTo>
                  <a:lnTo>
                    <a:pt x="4462" y="8427"/>
                  </a:lnTo>
                  <a:lnTo>
                    <a:pt x="4462" y="7494"/>
                  </a:lnTo>
                  <a:lnTo>
                    <a:pt x="1008" y="7494"/>
                  </a:lnTo>
                  <a:lnTo>
                    <a:pt x="1008" y="4263"/>
                  </a:lnTo>
                  <a:lnTo>
                    <a:pt x="4462" y="4263"/>
                  </a:lnTo>
                  <a:lnTo>
                    <a:pt x="4462" y="3329"/>
                  </a:lnTo>
                  <a:lnTo>
                    <a:pt x="1008" y="3329"/>
                  </a:lnTo>
                  <a:lnTo>
                    <a:pt x="1008" y="920"/>
                  </a:lnTo>
                  <a:lnTo>
                    <a:pt x="4462" y="920"/>
                  </a:lnTo>
                  <a:lnTo>
                    <a:pt x="4462"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3" name="Google Shape;363;p42"/>
            <p:cNvSpPr/>
            <p:nvPr/>
          </p:nvSpPr>
          <p:spPr>
            <a:xfrm>
              <a:off x="11135824" y="10238194"/>
              <a:ext cx="400633" cy="573694"/>
            </a:xfrm>
            <a:custGeom>
              <a:rect b="b" l="l" r="r" t="t"/>
              <a:pathLst>
                <a:path extrusionOk="0" h="8428" w="5792">
                  <a:moveTo>
                    <a:pt x="1" y="1"/>
                  </a:moveTo>
                  <a:lnTo>
                    <a:pt x="1" y="948"/>
                  </a:lnTo>
                  <a:lnTo>
                    <a:pt x="2392" y="948"/>
                  </a:lnTo>
                  <a:lnTo>
                    <a:pt x="2392" y="8427"/>
                  </a:lnTo>
                  <a:lnTo>
                    <a:pt x="3414" y="8427"/>
                  </a:lnTo>
                  <a:lnTo>
                    <a:pt x="3414" y="948"/>
                  </a:lnTo>
                  <a:lnTo>
                    <a:pt x="5791" y="948"/>
                  </a:lnTo>
                  <a:lnTo>
                    <a:pt x="5791"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364" name="Google Shape;364;p42"/>
            <p:cNvSpPr/>
            <p:nvPr/>
          </p:nvSpPr>
          <p:spPr>
            <a:xfrm>
              <a:off x="14456330" y="10238194"/>
              <a:ext cx="543815" cy="572741"/>
            </a:xfrm>
            <a:custGeom>
              <a:rect b="b" l="l" r="r" t="t"/>
              <a:pathLst>
                <a:path extrusionOk="0" h="8414" w="7862">
                  <a:moveTo>
                    <a:pt x="1" y="1"/>
                  </a:moveTo>
                  <a:lnTo>
                    <a:pt x="3623" y="5084"/>
                  </a:lnTo>
                  <a:lnTo>
                    <a:pt x="3623" y="8413"/>
                  </a:lnTo>
                  <a:lnTo>
                    <a:pt x="4253" y="8413"/>
                  </a:lnTo>
                  <a:lnTo>
                    <a:pt x="4253" y="5071"/>
                  </a:lnTo>
                  <a:lnTo>
                    <a:pt x="7862" y="1"/>
                  </a:lnTo>
                  <a:lnTo>
                    <a:pt x="7120" y="1"/>
                  </a:lnTo>
                  <a:lnTo>
                    <a:pt x="3945" y="4527"/>
                  </a:lnTo>
                  <a:lnTo>
                    <a:pt x="784"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5" name="Google Shape;365;p42"/>
            <p:cNvSpPr/>
            <p:nvPr/>
          </p:nvSpPr>
          <p:spPr>
            <a:xfrm>
              <a:off x="13933889" y="10238194"/>
              <a:ext cx="450919" cy="572741"/>
            </a:xfrm>
            <a:custGeom>
              <a:rect b="b" l="l" r="r" t="t"/>
              <a:pathLst>
                <a:path extrusionOk="0" h="8414" w="6519">
                  <a:moveTo>
                    <a:pt x="0" y="1"/>
                  </a:moveTo>
                  <a:lnTo>
                    <a:pt x="0" y="586"/>
                  </a:lnTo>
                  <a:lnTo>
                    <a:pt x="2938" y="586"/>
                  </a:lnTo>
                  <a:lnTo>
                    <a:pt x="2938" y="8413"/>
                  </a:lnTo>
                  <a:lnTo>
                    <a:pt x="3567" y="8413"/>
                  </a:lnTo>
                  <a:lnTo>
                    <a:pt x="3567" y="586"/>
                  </a:lnTo>
                  <a:lnTo>
                    <a:pt x="6519" y="586"/>
                  </a:lnTo>
                  <a:lnTo>
                    <a:pt x="6519"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6" name="Google Shape;366;p42"/>
            <p:cNvSpPr/>
            <p:nvPr/>
          </p:nvSpPr>
          <p:spPr>
            <a:xfrm>
              <a:off x="13427841" y="10238194"/>
              <a:ext cx="411285" cy="572741"/>
            </a:xfrm>
            <a:custGeom>
              <a:rect b="b" l="l" r="r" t="t"/>
              <a:pathLst>
                <a:path extrusionOk="0" h="8414" w="5946">
                  <a:moveTo>
                    <a:pt x="1" y="1"/>
                  </a:moveTo>
                  <a:lnTo>
                    <a:pt x="1" y="8413"/>
                  </a:lnTo>
                  <a:lnTo>
                    <a:pt x="630" y="8413"/>
                  </a:lnTo>
                  <a:lnTo>
                    <a:pt x="630" y="4611"/>
                  </a:lnTo>
                  <a:lnTo>
                    <a:pt x="5400" y="4611"/>
                  </a:lnTo>
                  <a:lnTo>
                    <a:pt x="5400" y="4026"/>
                  </a:lnTo>
                  <a:lnTo>
                    <a:pt x="630" y="4026"/>
                  </a:lnTo>
                  <a:lnTo>
                    <a:pt x="630" y="586"/>
                  </a:lnTo>
                  <a:lnTo>
                    <a:pt x="5946" y="586"/>
                  </a:lnTo>
                  <a:lnTo>
                    <a:pt x="5946"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7" name="Google Shape;367;p42"/>
            <p:cNvSpPr/>
            <p:nvPr/>
          </p:nvSpPr>
          <p:spPr>
            <a:xfrm>
              <a:off x="13204353" y="10238194"/>
              <a:ext cx="43646" cy="572741"/>
            </a:xfrm>
            <a:custGeom>
              <a:rect b="b" l="l" r="r" t="t"/>
              <a:pathLst>
                <a:path extrusionOk="0" h="8414" w="631">
                  <a:moveTo>
                    <a:pt x="1" y="1"/>
                  </a:moveTo>
                  <a:lnTo>
                    <a:pt x="1" y="8413"/>
                  </a:lnTo>
                  <a:lnTo>
                    <a:pt x="630" y="8413"/>
                  </a:lnTo>
                  <a:lnTo>
                    <a:pt x="630" y="1"/>
                  </a:lnTo>
                  <a:lnTo>
                    <a:pt x="1"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8" name="Google Shape;368;p42"/>
            <p:cNvSpPr/>
            <p:nvPr/>
          </p:nvSpPr>
          <p:spPr>
            <a:xfrm>
              <a:off x="12650924" y="10238194"/>
              <a:ext cx="412253" cy="572741"/>
            </a:xfrm>
            <a:custGeom>
              <a:rect b="b" l="l" r="r" t="t"/>
              <a:pathLst>
                <a:path extrusionOk="0" h="8414" w="5960">
                  <a:moveTo>
                    <a:pt x="1" y="1"/>
                  </a:moveTo>
                  <a:lnTo>
                    <a:pt x="1" y="8413"/>
                  </a:lnTo>
                  <a:lnTo>
                    <a:pt x="630" y="8413"/>
                  </a:lnTo>
                  <a:lnTo>
                    <a:pt x="630" y="4611"/>
                  </a:lnTo>
                  <a:lnTo>
                    <a:pt x="5414" y="4611"/>
                  </a:lnTo>
                  <a:lnTo>
                    <a:pt x="5414" y="4026"/>
                  </a:lnTo>
                  <a:lnTo>
                    <a:pt x="630" y="4026"/>
                  </a:lnTo>
                  <a:lnTo>
                    <a:pt x="630" y="586"/>
                  </a:lnTo>
                  <a:lnTo>
                    <a:pt x="5960" y="586"/>
                  </a:lnTo>
                  <a:lnTo>
                    <a:pt x="5960"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4">
    <p:spTree>
      <p:nvGrpSpPr>
        <p:cNvPr id="369" name="Shape 369"/>
        <p:cNvGrpSpPr/>
        <p:nvPr/>
      </p:nvGrpSpPr>
      <p:grpSpPr>
        <a:xfrm>
          <a:off x="0" y="0"/>
          <a:ext cx="0" cy="0"/>
          <a:chOff x="0" y="0"/>
          <a:chExt cx="0" cy="0"/>
        </a:xfrm>
      </p:grpSpPr>
      <p:sp>
        <p:nvSpPr>
          <p:cNvPr id="370" name="Google Shape;370;p43"/>
          <p:cNvSpPr/>
          <p:nvPr/>
        </p:nvSpPr>
        <p:spPr>
          <a:xfrm>
            <a:off x="-87" y="-50"/>
            <a:ext cx="9144000" cy="514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innehåll">
  <p:cSld name="Rubrik och innehåll">
    <p:spTree>
      <p:nvGrpSpPr>
        <p:cNvPr id="371" name="Shape 371"/>
        <p:cNvGrpSpPr/>
        <p:nvPr/>
      </p:nvGrpSpPr>
      <p:grpSpPr>
        <a:xfrm>
          <a:off x="0" y="0"/>
          <a:ext cx="0" cy="0"/>
          <a:chOff x="0" y="0"/>
          <a:chExt cx="0" cy="0"/>
        </a:xfrm>
      </p:grpSpPr>
      <p:sp>
        <p:nvSpPr>
          <p:cNvPr id="372" name="Google Shape;372;p44"/>
          <p:cNvSpPr txBox="1"/>
          <p:nvPr>
            <p:ph type="title"/>
          </p:nvPr>
        </p:nvSpPr>
        <p:spPr>
          <a:xfrm>
            <a:off x="456663" y="195486"/>
            <a:ext cx="8230800" cy="800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73" name="Google Shape;373;p44"/>
          <p:cNvSpPr txBox="1"/>
          <p:nvPr>
            <p:ph idx="1" type="body"/>
          </p:nvPr>
        </p:nvSpPr>
        <p:spPr>
          <a:xfrm>
            <a:off x="960265" y="1221600"/>
            <a:ext cx="7717200" cy="31434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74" name="Google Shape;374;p44"/>
          <p:cNvSpPr txBox="1"/>
          <p:nvPr>
            <p:ph idx="10" type="dt"/>
          </p:nvPr>
        </p:nvSpPr>
        <p:spPr>
          <a:xfrm>
            <a:off x="0" y="0"/>
            <a:ext cx="1500000" cy="1500000"/>
          </a:xfrm>
          <a:prstGeom prst="rect">
            <a:avLst/>
          </a:prstGeom>
          <a:noFill/>
          <a:ln>
            <a:noFill/>
          </a:ln>
        </p:spPr>
        <p:txBody>
          <a:bodyPr anchorCtr="0" anchor="t" bIns="22850" lIns="45725" spcFirstLastPara="1" rIns="45725" wrap="square" tIns="22850">
            <a:noAutofit/>
          </a:bodyPr>
          <a:lstStyle>
            <a:lvl1pPr lvl="0"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9pPr>
          </a:lstStyle>
          <a:p/>
        </p:txBody>
      </p:sp>
      <p:sp>
        <p:nvSpPr>
          <p:cNvPr id="375" name="Google Shape;375;p44"/>
          <p:cNvSpPr txBox="1"/>
          <p:nvPr>
            <p:ph idx="11" type="ftr"/>
          </p:nvPr>
        </p:nvSpPr>
        <p:spPr>
          <a:xfrm>
            <a:off x="0" y="0"/>
            <a:ext cx="1500000" cy="1500000"/>
          </a:xfrm>
          <a:prstGeom prst="rect">
            <a:avLst/>
          </a:prstGeom>
          <a:noFill/>
          <a:ln>
            <a:noFill/>
          </a:ln>
        </p:spPr>
        <p:txBody>
          <a:bodyPr anchorCtr="0" anchor="t" bIns="22850" lIns="45725" spcFirstLastPara="1" rIns="45725" wrap="square" tIns="22850">
            <a:noAutofit/>
          </a:bodyPr>
          <a:lstStyle>
            <a:lvl1pPr lvl="0"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9pPr>
          </a:lstStyle>
          <a:p/>
        </p:txBody>
      </p:sp>
      <p:sp>
        <p:nvSpPr>
          <p:cNvPr id="376" name="Google Shape;376;p44"/>
          <p:cNvSpPr txBox="1"/>
          <p:nvPr>
            <p:ph idx="12" type="sldNum"/>
          </p:nvPr>
        </p:nvSpPr>
        <p:spPr>
          <a:xfrm>
            <a:off x="8495850" y="4629675"/>
            <a:ext cx="343200" cy="310800"/>
          </a:xfrm>
          <a:prstGeom prst="rect">
            <a:avLst/>
          </a:prstGeom>
          <a:noFill/>
          <a:ln>
            <a:noFill/>
          </a:ln>
        </p:spPr>
        <p:txBody>
          <a:bodyPr anchorCtr="0" anchor="ctr" bIns="91425" lIns="0" spcFirstLastPara="1" rIns="0" wrap="square" tIns="91425">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377" name="Shape 377"/>
        <p:cNvGrpSpPr/>
        <p:nvPr/>
      </p:nvGrpSpPr>
      <p:grpSpPr>
        <a:xfrm>
          <a:off x="0" y="0"/>
          <a:ext cx="0" cy="0"/>
          <a:chOff x="0" y="0"/>
          <a:chExt cx="0" cy="0"/>
        </a:xfrm>
      </p:grpSpPr>
      <p:sp>
        <p:nvSpPr>
          <p:cNvPr id="378" name="Google Shape;378;p45"/>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79" name="Google Shape;379;p45"/>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1600"/>
              </a:spcBef>
              <a:spcAft>
                <a:spcPts val="0"/>
              </a:spcAft>
              <a:buSzPts val="2800"/>
              <a:buNone/>
              <a:defRPr sz="2800"/>
            </a:lvl2pPr>
            <a:lvl3pPr lvl="2" algn="ctr">
              <a:lnSpc>
                <a:spcPct val="100000"/>
              </a:lnSpc>
              <a:spcBef>
                <a:spcPts val="1600"/>
              </a:spcBef>
              <a:spcAft>
                <a:spcPts val="0"/>
              </a:spcAft>
              <a:buSzPts val="2800"/>
              <a:buNone/>
              <a:defRPr sz="2800"/>
            </a:lvl3pPr>
            <a:lvl4pPr lvl="3" algn="ctr">
              <a:lnSpc>
                <a:spcPct val="100000"/>
              </a:lnSpc>
              <a:spcBef>
                <a:spcPts val="1600"/>
              </a:spcBef>
              <a:spcAft>
                <a:spcPts val="0"/>
              </a:spcAft>
              <a:buSzPts val="2800"/>
              <a:buNone/>
              <a:defRPr sz="2800"/>
            </a:lvl4pPr>
            <a:lvl5pPr lvl="4" algn="ctr">
              <a:lnSpc>
                <a:spcPct val="100000"/>
              </a:lnSpc>
              <a:spcBef>
                <a:spcPts val="1600"/>
              </a:spcBef>
              <a:spcAft>
                <a:spcPts val="0"/>
              </a:spcAft>
              <a:buSzPts val="2800"/>
              <a:buNone/>
              <a:defRPr sz="2800"/>
            </a:lvl5pPr>
            <a:lvl6pPr lvl="5" algn="ctr">
              <a:lnSpc>
                <a:spcPct val="100000"/>
              </a:lnSpc>
              <a:spcBef>
                <a:spcPts val="1600"/>
              </a:spcBef>
              <a:spcAft>
                <a:spcPts val="0"/>
              </a:spcAft>
              <a:buSzPts val="2800"/>
              <a:buNone/>
              <a:defRPr sz="2800"/>
            </a:lvl6pPr>
            <a:lvl7pPr lvl="6" algn="ctr">
              <a:lnSpc>
                <a:spcPct val="100000"/>
              </a:lnSpc>
              <a:spcBef>
                <a:spcPts val="1600"/>
              </a:spcBef>
              <a:spcAft>
                <a:spcPts val="0"/>
              </a:spcAft>
              <a:buSzPts val="2800"/>
              <a:buNone/>
              <a:defRPr sz="2800"/>
            </a:lvl7pPr>
            <a:lvl8pPr lvl="7" algn="ctr">
              <a:lnSpc>
                <a:spcPct val="100000"/>
              </a:lnSpc>
              <a:spcBef>
                <a:spcPts val="1600"/>
              </a:spcBef>
              <a:spcAft>
                <a:spcPts val="0"/>
              </a:spcAft>
              <a:buSzPts val="2800"/>
              <a:buNone/>
              <a:defRPr sz="2800"/>
            </a:lvl8pPr>
            <a:lvl9pPr lvl="8" algn="ctr">
              <a:lnSpc>
                <a:spcPct val="100000"/>
              </a:lnSpc>
              <a:spcBef>
                <a:spcPts val="1600"/>
              </a:spcBef>
              <a:spcAft>
                <a:spcPts val="0"/>
              </a:spcAft>
              <a:buSzPts val="2800"/>
              <a:buNone/>
              <a:defRPr sz="2800"/>
            </a:lvl9pPr>
          </a:lstStyle>
          <a:p/>
        </p:txBody>
      </p:sp>
      <p:sp>
        <p:nvSpPr>
          <p:cNvPr id="380" name="Google Shape;380;p45"/>
          <p:cNvSpPr txBox="1"/>
          <p:nvPr>
            <p:ph idx="12" type="sldNum"/>
          </p:nvPr>
        </p:nvSpPr>
        <p:spPr>
          <a:xfrm>
            <a:off x="8472458" y="4663217"/>
            <a:ext cx="548700" cy="3936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with subtitle" type="title">
  <p:cSld name="TITLE">
    <p:bg>
      <p:bgPr>
        <a:solidFill>
          <a:schemeClr val="lt1"/>
        </a:solidFill>
      </p:bgPr>
    </p:bg>
    <p:spTree>
      <p:nvGrpSpPr>
        <p:cNvPr id="388" name="Shape 388"/>
        <p:cNvGrpSpPr/>
        <p:nvPr/>
      </p:nvGrpSpPr>
      <p:grpSpPr>
        <a:xfrm>
          <a:off x="0" y="0"/>
          <a:ext cx="0" cy="0"/>
          <a:chOff x="0" y="0"/>
          <a:chExt cx="0" cy="0"/>
        </a:xfrm>
      </p:grpSpPr>
      <p:sp>
        <p:nvSpPr>
          <p:cNvPr id="389" name="Google Shape;389;p47"/>
          <p:cNvSpPr/>
          <p:nvPr/>
        </p:nvSpPr>
        <p:spPr>
          <a:xfrm>
            <a:off x="166275" y="147013"/>
            <a:ext cx="8811300" cy="48495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0" name="Google Shape;390;p47"/>
          <p:cNvSpPr txBox="1"/>
          <p:nvPr>
            <p:ph type="ctrTitle"/>
          </p:nvPr>
        </p:nvSpPr>
        <p:spPr>
          <a:xfrm>
            <a:off x="648300" y="1634500"/>
            <a:ext cx="4569900" cy="161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91" name="Google Shape;391;p47"/>
          <p:cNvSpPr txBox="1"/>
          <p:nvPr>
            <p:ph idx="1" type="subTitle"/>
          </p:nvPr>
        </p:nvSpPr>
        <p:spPr>
          <a:xfrm>
            <a:off x="648300" y="1149938"/>
            <a:ext cx="4836000" cy="52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accent2"/>
              </a:buClr>
              <a:buSzPts val="1800"/>
              <a:buNone/>
              <a:defRPr sz="1800">
                <a:solidFill>
                  <a:schemeClr val="accent2"/>
                </a:solidFill>
              </a:defRPr>
            </a:lvl2pPr>
            <a:lvl3pPr lvl="2" algn="l">
              <a:lnSpc>
                <a:spcPct val="100000"/>
              </a:lnSpc>
              <a:spcBef>
                <a:spcPts val="0"/>
              </a:spcBef>
              <a:spcAft>
                <a:spcPts val="0"/>
              </a:spcAft>
              <a:buClr>
                <a:schemeClr val="accent2"/>
              </a:buClr>
              <a:buSzPts val="1800"/>
              <a:buNone/>
              <a:defRPr sz="1800">
                <a:solidFill>
                  <a:schemeClr val="accent2"/>
                </a:solidFill>
              </a:defRPr>
            </a:lvl3pPr>
            <a:lvl4pPr lvl="3" algn="l">
              <a:lnSpc>
                <a:spcPct val="100000"/>
              </a:lnSpc>
              <a:spcBef>
                <a:spcPts val="0"/>
              </a:spcBef>
              <a:spcAft>
                <a:spcPts val="0"/>
              </a:spcAft>
              <a:buClr>
                <a:schemeClr val="accent2"/>
              </a:buClr>
              <a:buSzPts val="1800"/>
              <a:buNone/>
              <a:defRPr sz="1800">
                <a:solidFill>
                  <a:schemeClr val="accent2"/>
                </a:solidFill>
              </a:defRPr>
            </a:lvl4pPr>
            <a:lvl5pPr lvl="4" algn="l">
              <a:lnSpc>
                <a:spcPct val="100000"/>
              </a:lnSpc>
              <a:spcBef>
                <a:spcPts val="0"/>
              </a:spcBef>
              <a:spcAft>
                <a:spcPts val="0"/>
              </a:spcAft>
              <a:buClr>
                <a:schemeClr val="accent2"/>
              </a:buClr>
              <a:buSzPts val="1800"/>
              <a:buNone/>
              <a:defRPr sz="1800">
                <a:solidFill>
                  <a:schemeClr val="accent2"/>
                </a:solidFill>
              </a:defRPr>
            </a:lvl5pPr>
            <a:lvl6pPr lvl="5" algn="l">
              <a:lnSpc>
                <a:spcPct val="100000"/>
              </a:lnSpc>
              <a:spcBef>
                <a:spcPts val="0"/>
              </a:spcBef>
              <a:spcAft>
                <a:spcPts val="0"/>
              </a:spcAft>
              <a:buClr>
                <a:schemeClr val="accent2"/>
              </a:buClr>
              <a:buSzPts val="1800"/>
              <a:buNone/>
              <a:defRPr sz="1800">
                <a:solidFill>
                  <a:schemeClr val="accent2"/>
                </a:solidFill>
              </a:defRPr>
            </a:lvl6pPr>
            <a:lvl7pPr lvl="6" algn="l">
              <a:lnSpc>
                <a:spcPct val="100000"/>
              </a:lnSpc>
              <a:spcBef>
                <a:spcPts val="0"/>
              </a:spcBef>
              <a:spcAft>
                <a:spcPts val="0"/>
              </a:spcAft>
              <a:buClr>
                <a:schemeClr val="accent2"/>
              </a:buClr>
              <a:buSzPts val="1800"/>
              <a:buNone/>
              <a:defRPr sz="1800">
                <a:solidFill>
                  <a:schemeClr val="accent2"/>
                </a:solidFill>
              </a:defRPr>
            </a:lvl7pPr>
            <a:lvl8pPr lvl="7" algn="l">
              <a:lnSpc>
                <a:spcPct val="100000"/>
              </a:lnSpc>
              <a:spcBef>
                <a:spcPts val="0"/>
              </a:spcBef>
              <a:spcAft>
                <a:spcPts val="0"/>
              </a:spcAft>
              <a:buClr>
                <a:schemeClr val="accent2"/>
              </a:buClr>
              <a:buSzPts val="1800"/>
              <a:buNone/>
              <a:defRPr sz="1800">
                <a:solidFill>
                  <a:schemeClr val="accent2"/>
                </a:solidFill>
              </a:defRPr>
            </a:lvl8pPr>
            <a:lvl9pPr lvl="8" algn="l">
              <a:lnSpc>
                <a:spcPct val="100000"/>
              </a:lnSpc>
              <a:spcBef>
                <a:spcPts val="0"/>
              </a:spcBef>
              <a:spcAft>
                <a:spcPts val="0"/>
              </a:spcAft>
              <a:buClr>
                <a:schemeClr val="accent2"/>
              </a:buClr>
              <a:buSzPts val="1800"/>
              <a:buNone/>
              <a:defRPr sz="1800">
                <a:solidFill>
                  <a:schemeClr val="accent2"/>
                </a:solidFill>
              </a:defRPr>
            </a:lvl9pPr>
          </a:lstStyle>
          <a:p/>
        </p:txBody>
      </p:sp>
      <p:sp>
        <p:nvSpPr>
          <p:cNvPr id="392" name="Google Shape;392;p47"/>
          <p:cNvSpPr txBox="1"/>
          <p:nvPr>
            <p:ph idx="2" type="body"/>
          </p:nvPr>
        </p:nvSpPr>
        <p:spPr>
          <a:xfrm>
            <a:off x="5218350" y="931138"/>
            <a:ext cx="2613900" cy="3281400"/>
          </a:xfrm>
          <a:prstGeom prst="rect">
            <a:avLst/>
          </a:prstGeom>
          <a:solidFill>
            <a:schemeClr val="dk2"/>
          </a:solidFill>
          <a:ln cap="flat" cmpd="sng" w="9525">
            <a:solidFill>
              <a:schemeClr val="accent2"/>
            </a:solidFill>
            <a:prstDash val="lgDash"/>
            <a:round/>
            <a:headEnd len="sm" w="sm" type="none"/>
            <a:tailEnd len="sm" w="sm" type="none"/>
          </a:ln>
        </p:spPr>
        <p:txBody>
          <a:bodyPr anchorCtr="0" anchor="t" bIns="0" lIns="0" spcFirstLastPara="1" rIns="0" wrap="square" tIns="0">
            <a:noAutofit/>
          </a:bodyPr>
          <a:lstStyle>
            <a:lvl1pPr indent="-342900" lvl="0" marL="457200">
              <a:spcBef>
                <a:spcPts val="0"/>
              </a:spcBef>
              <a:spcAft>
                <a:spcPts val="0"/>
              </a:spcAft>
              <a:buClr>
                <a:schemeClr val="dk2"/>
              </a:buClr>
              <a:buSzPts val="1800"/>
              <a:buChar char="→"/>
              <a:defRPr>
                <a:solidFill>
                  <a:schemeClr val="dk2"/>
                </a:solidFill>
              </a:defRPr>
            </a:lvl1pPr>
            <a:lvl2pPr indent="-317500" lvl="1" marL="914400">
              <a:spcBef>
                <a:spcPts val="160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393" name="Google Shape;393;p47"/>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TITLE_2">
    <p:bg>
      <p:bgPr>
        <a:solidFill>
          <a:schemeClr val="lt1"/>
        </a:solidFill>
      </p:bgPr>
    </p:bg>
    <p:spTree>
      <p:nvGrpSpPr>
        <p:cNvPr id="394" name="Shape 394"/>
        <p:cNvGrpSpPr/>
        <p:nvPr/>
      </p:nvGrpSpPr>
      <p:grpSpPr>
        <a:xfrm>
          <a:off x="0" y="0"/>
          <a:ext cx="0" cy="0"/>
          <a:chOff x="0" y="0"/>
          <a:chExt cx="0" cy="0"/>
        </a:xfrm>
      </p:grpSpPr>
      <p:pic>
        <p:nvPicPr>
          <p:cNvPr id="395" name="Google Shape;395;p48"/>
          <p:cNvPicPr preferRelativeResize="0"/>
          <p:nvPr/>
        </p:nvPicPr>
        <p:blipFill>
          <a:blip r:embed="rId2">
            <a:alphaModFix/>
          </a:blip>
          <a:stretch>
            <a:fillRect/>
          </a:stretch>
        </p:blipFill>
        <p:spPr>
          <a:xfrm>
            <a:off x="0" y="0"/>
            <a:ext cx="9144000" cy="5143500"/>
          </a:xfrm>
          <a:prstGeom prst="rect">
            <a:avLst/>
          </a:prstGeom>
          <a:noFill/>
          <a:ln>
            <a:noFill/>
          </a:ln>
        </p:spPr>
      </p:pic>
      <p:sp>
        <p:nvSpPr>
          <p:cNvPr id="396" name="Google Shape;396;p48"/>
          <p:cNvSpPr txBox="1"/>
          <p:nvPr>
            <p:ph type="ctrTitle"/>
          </p:nvPr>
        </p:nvSpPr>
        <p:spPr>
          <a:xfrm>
            <a:off x="648300" y="1882663"/>
            <a:ext cx="7847700" cy="161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400"/>
              <a:buNone/>
              <a:defRPr sz="44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97" name="Google Shape;397;p48"/>
          <p:cNvSpPr txBox="1"/>
          <p:nvPr>
            <p:ph idx="1" type="subTitle"/>
          </p:nvPr>
        </p:nvSpPr>
        <p:spPr>
          <a:xfrm>
            <a:off x="648300" y="1492600"/>
            <a:ext cx="78477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
        <p:nvSpPr>
          <p:cNvPr id="398" name="Google Shape;398;p48"/>
          <p:cNvSpPr txBox="1"/>
          <p:nvPr>
            <p:ph idx="12" type="sldNum"/>
          </p:nvPr>
        </p:nvSpPr>
        <p:spPr>
          <a:xfrm>
            <a:off x="8556784" y="4749851"/>
            <a:ext cx="548700" cy="393600"/>
          </a:xfrm>
          <a:prstGeom prst="rect">
            <a:avLst/>
          </a:prstGeom>
        </p:spPr>
        <p:txBody>
          <a:bodyPr anchorCtr="0" anchor="t" bIns="91425" lIns="0" spcFirstLastPara="1" rIns="0" wrap="square" tIns="91425">
            <a:noAutofit/>
          </a:bodyPr>
          <a:lstStyle>
            <a:lvl1pPr lvl="0">
              <a:buNone/>
              <a:defRPr sz="1300">
                <a:solidFill>
                  <a:schemeClr val="dk1"/>
                </a:solidFill>
                <a:latin typeface="Fira Sans Light"/>
                <a:ea typeface="Fira Sans Light"/>
                <a:cs typeface="Fira Sans Light"/>
                <a:sym typeface="Fira Sans Light"/>
              </a:defRPr>
            </a:lvl1pPr>
            <a:lvl2pPr lvl="1">
              <a:buNone/>
              <a:defRPr sz="1300">
                <a:solidFill>
                  <a:schemeClr val="dk1"/>
                </a:solidFill>
                <a:latin typeface="Fira Sans Light"/>
                <a:ea typeface="Fira Sans Light"/>
                <a:cs typeface="Fira Sans Light"/>
                <a:sym typeface="Fira Sans Light"/>
              </a:defRPr>
            </a:lvl2pPr>
            <a:lvl3pPr lvl="2">
              <a:buNone/>
              <a:defRPr sz="1300">
                <a:solidFill>
                  <a:schemeClr val="dk1"/>
                </a:solidFill>
                <a:latin typeface="Fira Sans Light"/>
                <a:ea typeface="Fira Sans Light"/>
                <a:cs typeface="Fira Sans Light"/>
                <a:sym typeface="Fira Sans Light"/>
              </a:defRPr>
            </a:lvl3pPr>
            <a:lvl4pPr lvl="3">
              <a:buNone/>
              <a:defRPr sz="1300">
                <a:solidFill>
                  <a:schemeClr val="dk1"/>
                </a:solidFill>
                <a:latin typeface="Fira Sans Light"/>
                <a:ea typeface="Fira Sans Light"/>
                <a:cs typeface="Fira Sans Light"/>
                <a:sym typeface="Fira Sans Light"/>
              </a:defRPr>
            </a:lvl4pPr>
            <a:lvl5pPr lvl="4">
              <a:buNone/>
              <a:defRPr sz="1300">
                <a:solidFill>
                  <a:schemeClr val="dk1"/>
                </a:solidFill>
                <a:latin typeface="Fira Sans Light"/>
                <a:ea typeface="Fira Sans Light"/>
                <a:cs typeface="Fira Sans Light"/>
                <a:sym typeface="Fira Sans Light"/>
              </a:defRPr>
            </a:lvl5pPr>
            <a:lvl6pPr lvl="5">
              <a:buNone/>
              <a:defRPr sz="1300">
                <a:solidFill>
                  <a:schemeClr val="dk1"/>
                </a:solidFill>
                <a:latin typeface="Fira Sans Light"/>
                <a:ea typeface="Fira Sans Light"/>
                <a:cs typeface="Fira Sans Light"/>
                <a:sym typeface="Fira Sans Light"/>
              </a:defRPr>
            </a:lvl6pPr>
            <a:lvl7pPr lvl="6">
              <a:buNone/>
              <a:defRPr sz="1300">
                <a:solidFill>
                  <a:schemeClr val="dk1"/>
                </a:solidFill>
                <a:latin typeface="Fira Sans Light"/>
                <a:ea typeface="Fira Sans Light"/>
                <a:cs typeface="Fira Sans Light"/>
                <a:sym typeface="Fira Sans Light"/>
              </a:defRPr>
            </a:lvl7pPr>
            <a:lvl8pPr lvl="7">
              <a:buNone/>
              <a:defRPr sz="1300">
                <a:solidFill>
                  <a:schemeClr val="dk1"/>
                </a:solidFill>
                <a:latin typeface="Fira Sans Light"/>
                <a:ea typeface="Fira Sans Light"/>
                <a:cs typeface="Fira Sans Light"/>
                <a:sym typeface="Fira Sans Light"/>
              </a:defRPr>
            </a:lvl8pPr>
            <a:lvl9pPr lvl="8">
              <a:buNone/>
              <a:defRPr sz="1300">
                <a:solidFill>
                  <a:schemeClr val="dk1"/>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posal cover sheet">
  <p:cSld name="TITLE_2_1">
    <p:bg>
      <p:bgPr>
        <a:solidFill>
          <a:schemeClr val="lt1"/>
        </a:solidFill>
      </p:bgPr>
    </p:bg>
    <p:spTree>
      <p:nvGrpSpPr>
        <p:cNvPr id="399" name="Shape 399"/>
        <p:cNvGrpSpPr/>
        <p:nvPr/>
      </p:nvGrpSpPr>
      <p:grpSpPr>
        <a:xfrm>
          <a:off x="0" y="0"/>
          <a:ext cx="0" cy="0"/>
          <a:chOff x="0" y="0"/>
          <a:chExt cx="0" cy="0"/>
        </a:xfrm>
      </p:grpSpPr>
      <p:sp>
        <p:nvSpPr>
          <p:cNvPr id="400" name="Google Shape;400;p49"/>
          <p:cNvSpPr/>
          <p:nvPr/>
        </p:nvSpPr>
        <p:spPr>
          <a:xfrm>
            <a:off x="166275" y="147013"/>
            <a:ext cx="8811300" cy="48495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1" name="Google Shape;401;p49"/>
          <p:cNvSpPr/>
          <p:nvPr/>
        </p:nvSpPr>
        <p:spPr>
          <a:xfrm>
            <a:off x="0" y="-2578036"/>
            <a:ext cx="9143716" cy="10299347"/>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alpha val="432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2" name="Google Shape;402;p49"/>
          <p:cNvSpPr txBox="1"/>
          <p:nvPr>
            <p:ph type="ctrTitle"/>
          </p:nvPr>
        </p:nvSpPr>
        <p:spPr>
          <a:xfrm>
            <a:off x="648300" y="1144900"/>
            <a:ext cx="4448100" cy="2820600"/>
          </a:xfrm>
          <a:prstGeom prst="rect">
            <a:avLst/>
          </a:prstGeom>
          <a:noFill/>
          <a:ln>
            <a:noFill/>
          </a:ln>
        </p:spPr>
        <p:txBody>
          <a:bodyPr anchorCtr="0" anchor="ctr" bIns="0" lIns="0" spcFirstLastPara="1" rIns="0" wrap="square" tIns="0">
            <a:noAutofit/>
          </a:bodyPr>
          <a:lstStyle>
            <a:lvl1pPr lvl="0">
              <a:lnSpc>
                <a:spcPct val="100000"/>
              </a:lnSpc>
              <a:spcBef>
                <a:spcPts val="0"/>
              </a:spcBef>
              <a:spcAft>
                <a:spcPts val="0"/>
              </a:spcAft>
              <a:buClr>
                <a:schemeClr val="lt1"/>
              </a:buClr>
              <a:buSzPts val="1800"/>
              <a:buNone/>
              <a:defRPr sz="1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403" name="Google Shape;403;p49"/>
          <p:cNvSpPr txBox="1"/>
          <p:nvPr>
            <p:ph idx="1" type="subTitle"/>
          </p:nvPr>
        </p:nvSpPr>
        <p:spPr>
          <a:xfrm>
            <a:off x="648300" y="577238"/>
            <a:ext cx="7847700" cy="4482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1200"/>
              <a:buFont typeface="Fira Mono"/>
              <a:buNone/>
              <a:defRPr sz="1200">
                <a:solidFill>
                  <a:schemeClr val="accent2"/>
                </a:solidFill>
                <a:latin typeface="Fira Mono"/>
                <a:ea typeface="Fira Mono"/>
                <a:cs typeface="Fira Mono"/>
                <a:sym typeface="Fira Mono"/>
              </a:defRPr>
            </a:lvl1pPr>
            <a:lvl2pPr lvl="1">
              <a:lnSpc>
                <a:spcPct val="100000"/>
              </a:lnSpc>
              <a:spcBef>
                <a:spcPts val="0"/>
              </a:spcBef>
              <a:spcAft>
                <a:spcPts val="0"/>
              </a:spcAft>
              <a:buClr>
                <a:schemeClr val="accent2"/>
              </a:buClr>
              <a:buSzPts val="1800"/>
              <a:buNone/>
              <a:defRPr sz="1800">
                <a:solidFill>
                  <a:schemeClr val="accent2"/>
                </a:solidFill>
              </a:defRPr>
            </a:lvl2pPr>
            <a:lvl3pPr lvl="2">
              <a:lnSpc>
                <a:spcPct val="100000"/>
              </a:lnSpc>
              <a:spcBef>
                <a:spcPts val="0"/>
              </a:spcBef>
              <a:spcAft>
                <a:spcPts val="0"/>
              </a:spcAft>
              <a:buClr>
                <a:schemeClr val="accent2"/>
              </a:buClr>
              <a:buSzPts val="1800"/>
              <a:buNone/>
              <a:defRPr sz="1800">
                <a:solidFill>
                  <a:schemeClr val="accent2"/>
                </a:solidFill>
              </a:defRPr>
            </a:lvl3pPr>
            <a:lvl4pPr lvl="3">
              <a:lnSpc>
                <a:spcPct val="100000"/>
              </a:lnSpc>
              <a:spcBef>
                <a:spcPts val="0"/>
              </a:spcBef>
              <a:spcAft>
                <a:spcPts val="0"/>
              </a:spcAft>
              <a:buClr>
                <a:schemeClr val="accent2"/>
              </a:buClr>
              <a:buSzPts val="1800"/>
              <a:buNone/>
              <a:defRPr sz="1800">
                <a:solidFill>
                  <a:schemeClr val="accent2"/>
                </a:solidFill>
              </a:defRPr>
            </a:lvl4pPr>
            <a:lvl5pPr lvl="4">
              <a:lnSpc>
                <a:spcPct val="100000"/>
              </a:lnSpc>
              <a:spcBef>
                <a:spcPts val="0"/>
              </a:spcBef>
              <a:spcAft>
                <a:spcPts val="0"/>
              </a:spcAft>
              <a:buClr>
                <a:schemeClr val="accent2"/>
              </a:buClr>
              <a:buSzPts val="1800"/>
              <a:buNone/>
              <a:defRPr sz="1800">
                <a:solidFill>
                  <a:schemeClr val="accent2"/>
                </a:solidFill>
              </a:defRPr>
            </a:lvl5pPr>
            <a:lvl6pPr lvl="5">
              <a:lnSpc>
                <a:spcPct val="100000"/>
              </a:lnSpc>
              <a:spcBef>
                <a:spcPts val="0"/>
              </a:spcBef>
              <a:spcAft>
                <a:spcPts val="0"/>
              </a:spcAft>
              <a:buClr>
                <a:schemeClr val="accent2"/>
              </a:buClr>
              <a:buSzPts val="1800"/>
              <a:buNone/>
              <a:defRPr sz="1800">
                <a:solidFill>
                  <a:schemeClr val="accent2"/>
                </a:solidFill>
              </a:defRPr>
            </a:lvl6pPr>
            <a:lvl7pPr lvl="6">
              <a:lnSpc>
                <a:spcPct val="100000"/>
              </a:lnSpc>
              <a:spcBef>
                <a:spcPts val="0"/>
              </a:spcBef>
              <a:spcAft>
                <a:spcPts val="0"/>
              </a:spcAft>
              <a:buClr>
                <a:schemeClr val="accent2"/>
              </a:buClr>
              <a:buSzPts val="1800"/>
              <a:buNone/>
              <a:defRPr sz="1800">
                <a:solidFill>
                  <a:schemeClr val="accent2"/>
                </a:solidFill>
              </a:defRPr>
            </a:lvl7pPr>
            <a:lvl8pPr lvl="7">
              <a:lnSpc>
                <a:spcPct val="100000"/>
              </a:lnSpc>
              <a:spcBef>
                <a:spcPts val="0"/>
              </a:spcBef>
              <a:spcAft>
                <a:spcPts val="0"/>
              </a:spcAft>
              <a:buClr>
                <a:schemeClr val="accent2"/>
              </a:buClr>
              <a:buSzPts val="1800"/>
              <a:buNone/>
              <a:defRPr sz="1800">
                <a:solidFill>
                  <a:schemeClr val="accent2"/>
                </a:solidFill>
              </a:defRPr>
            </a:lvl8pPr>
            <a:lvl9pPr lvl="8">
              <a:lnSpc>
                <a:spcPct val="100000"/>
              </a:lnSpc>
              <a:spcBef>
                <a:spcPts val="0"/>
              </a:spcBef>
              <a:spcAft>
                <a:spcPts val="0"/>
              </a:spcAft>
              <a:buClr>
                <a:schemeClr val="accent2"/>
              </a:buClr>
              <a:buSzPts val="1800"/>
              <a:buNone/>
              <a:defRPr sz="1800">
                <a:solidFill>
                  <a:schemeClr val="accent2"/>
                </a:solidFill>
              </a:defRPr>
            </a:lvl9pPr>
          </a:lstStyle>
          <a:p/>
        </p:txBody>
      </p:sp>
      <p:sp>
        <p:nvSpPr>
          <p:cNvPr id="404" name="Google Shape;404;p49"/>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5" name="Google Shape;405;p49"/>
          <p:cNvSpPr txBox="1"/>
          <p:nvPr>
            <p:ph idx="12" type="sldNum"/>
          </p:nvPr>
        </p:nvSpPr>
        <p:spPr>
          <a:xfrm>
            <a:off x="8556784" y="4749851"/>
            <a:ext cx="548700" cy="393600"/>
          </a:xfrm>
          <a:prstGeom prst="rect">
            <a:avLst/>
          </a:prstGeom>
        </p:spPr>
        <p:txBody>
          <a:bodyPr anchorCtr="0" anchor="t" bIns="91425" lIns="0" spcFirstLastPara="1" rIns="0" wrap="square" tIns="91425">
            <a:noAutofit/>
          </a:bodyPr>
          <a:lstStyle>
            <a:lvl1pPr lvl="0">
              <a:buNone/>
              <a:defRPr sz="1300">
                <a:solidFill>
                  <a:schemeClr val="dk1"/>
                </a:solidFill>
                <a:latin typeface="Fira Sans Light"/>
                <a:ea typeface="Fira Sans Light"/>
                <a:cs typeface="Fira Sans Light"/>
                <a:sym typeface="Fira Sans Light"/>
              </a:defRPr>
            </a:lvl1pPr>
            <a:lvl2pPr lvl="1">
              <a:buNone/>
              <a:defRPr sz="1300">
                <a:solidFill>
                  <a:schemeClr val="dk1"/>
                </a:solidFill>
                <a:latin typeface="Fira Sans Light"/>
                <a:ea typeface="Fira Sans Light"/>
                <a:cs typeface="Fira Sans Light"/>
                <a:sym typeface="Fira Sans Light"/>
              </a:defRPr>
            </a:lvl2pPr>
            <a:lvl3pPr lvl="2">
              <a:buNone/>
              <a:defRPr sz="1300">
                <a:solidFill>
                  <a:schemeClr val="dk1"/>
                </a:solidFill>
                <a:latin typeface="Fira Sans Light"/>
                <a:ea typeface="Fira Sans Light"/>
                <a:cs typeface="Fira Sans Light"/>
                <a:sym typeface="Fira Sans Light"/>
              </a:defRPr>
            </a:lvl3pPr>
            <a:lvl4pPr lvl="3">
              <a:buNone/>
              <a:defRPr sz="1300">
                <a:solidFill>
                  <a:schemeClr val="dk1"/>
                </a:solidFill>
                <a:latin typeface="Fira Sans Light"/>
                <a:ea typeface="Fira Sans Light"/>
                <a:cs typeface="Fira Sans Light"/>
                <a:sym typeface="Fira Sans Light"/>
              </a:defRPr>
            </a:lvl4pPr>
            <a:lvl5pPr lvl="4">
              <a:buNone/>
              <a:defRPr sz="1300">
                <a:solidFill>
                  <a:schemeClr val="dk1"/>
                </a:solidFill>
                <a:latin typeface="Fira Sans Light"/>
                <a:ea typeface="Fira Sans Light"/>
                <a:cs typeface="Fira Sans Light"/>
                <a:sym typeface="Fira Sans Light"/>
              </a:defRPr>
            </a:lvl5pPr>
            <a:lvl6pPr lvl="5">
              <a:buNone/>
              <a:defRPr sz="1300">
                <a:solidFill>
                  <a:schemeClr val="dk1"/>
                </a:solidFill>
                <a:latin typeface="Fira Sans Light"/>
                <a:ea typeface="Fira Sans Light"/>
                <a:cs typeface="Fira Sans Light"/>
                <a:sym typeface="Fira Sans Light"/>
              </a:defRPr>
            </a:lvl6pPr>
            <a:lvl7pPr lvl="6">
              <a:buNone/>
              <a:defRPr sz="1300">
                <a:solidFill>
                  <a:schemeClr val="dk1"/>
                </a:solidFill>
                <a:latin typeface="Fira Sans Light"/>
                <a:ea typeface="Fira Sans Light"/>
                <a:cs typeface="Fira Sans Light"/>
                <a:sym typeface="Fira Sans Light"/>
              </a:defRPr>
            </a:lvl7pPr>
            <a:lvl8pPr lvl="7">
              <a:buNone/>
              <a:defRPr sz="1300">
                <a:solidFill>
                  <a:schemeClr val="dk1"/>
                </a:solidFill>
                <a:latin typeface="Fira Sans Light"/>
                <a:ea typeface="Fira Sans Light"/>
                <a:cs typeface="Fira Sans Light"/>
                <a:sym typeface="Fira Sans Light"/>
              </a:defRPr>
            </a:lvl8pPr>
            <a:lvl9pPr lvl="8">
              <a:buNone/>
              <a:defRPr sz="1300">
                <a:solidFill>
                  <a:schemeClr val="dk1"/>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posal cover light">
  <p:cSld name="TITLE_2_1_1">
    <p:bg>
      <p:bgPr>
        <a:solidFill>
          <a:schemeClr val="dk2"/>
        </a:solidFill>
      </p:bgPr>
    </p:bg>
    <p:spTree>
      <p:nvGrpSpPr>
        <p:cNvPr id="406" name="Shape 406"/>
        <p:cNvGrpSpPr/>
        <p:nvPr/>
      </p:nvGrpSpPr>
      <p:grpSpPr>
        <a:xfrm>
          <a:off x="0" y="0"/>
          <a:ext cx="0" cy="0"/>
          <a:chOff x="0" y="0"/>
          <a:chExt cx="0" cy="0"/>
        </a:xfrm>
      </p:grpSpPr>
      <p:sp>
        <p:nvSpPr>
          <p:cNvPr id="407" name="Google Shape;407;p50"/>
          <p:cNvSpPr/>
          <p:nvPr/>
        </p:nvSpPr>
        <p:spPr>
          <a:xfrm>
            <a:off x="166275" y="147013"/>
            <a:ext cx="8811300" cy="48495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8" name="Google Shape;408;p50"/>
          <p:cNvSpPr/>
          <p:nvPr/>
        </p:nvSpPr>
        <p:spPr>
          <a:xfrm>
            <a:off x="0" y="-2578036"/>
            <a:ext cx="9143716" cy="10299347"/>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595959">
              <a:alpha val="5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9" name="Google Shape;409;p50"/>
          <p:cNvSpPr txBox="1"/>
          <p:nvPr>
            <p:ph type="ctrTitle"/>
          </p:nvPr>
        </p:nvSpPr>
        <p:spPr>
          <a:xfrm>
            <a:off x="648300" y="1144900"/>
            <a:ext cx="4448100" cy="2820600"/>
          </a:xfrm>
          <a:prstGeom prst="rect">
            <a:avLst/>
          </a:prstGeom>
          <a:noFill/>
          <a:ln>
            <a:noFill/>
          </a:ln>
        </p:spPr>
        <p:txBody>
          <a:bodyPr anchorCtr="0" anchor="ctr" bIns="0" lIns="0" spcFirstLastPara="1" rIns="0" wrap="square" tIns="0">
            <a:noAutofit/>
          </a:bodyPr>
          <a:lstStyle>
            <a:lvl1pPr lvl="0">
              <a:lnSpc>
                <a:spcPct val="100000"/>
              </a:lnSpc>
              <a:spcBef>
                <a:spcPts val="0"/>
              </a:spcBef>
              <a:spcAft>
                <a:spcPts val="0"/>
              </a:spcAft>
              <a:buSzPts val="1800"/>
              <a:buNone/>
              <a:defRPr sz="1800"/>
            </a:lvl1pPr>
            <a:lvl2pPr lvl="1">
              <a:lnSpc>
                <a:spcPct val="100000"/>
              </a:lnSpc>
              <a:spcBef>
                <a:spcPts val="0"/>
              </a:spcBef>
              <a:spcAft>
                <a:spcPts val="0"/>
              </a:spcAft>
              <a:buClr>
                <a:schemeClr val="dk1"/>
              </a:buClr>
              <a:buSzPts val="4800"/>
              <a:buNone/>
              <a:defRPr sz="4800">
                <a:solidFill>
                  <a:schemeClr val="dk1"/>
                </a:solidFill>
              </a:defRPr>
            </a:lvl2pPr>
            <a:lvl3pPr lvl="2">
              <a:lnSpc>
                <a:spcPct val="100000"/>
              </a:lnSpc>
              <a:spcBef>
                <a:spcPts val="0"/>
              </a:spcBef>
              <a:spcAft>
                <a:spcPts val="0"/>
              </a:spcAft>
              <a:buClr>
                <a:schemeClr val="dk1"/>
              </a:buClr>
              <a:buSzPts val="4800"/>
              <a:buNone/>
              <a:defRPr sz="4800">
                <a:solidFill>
                  <a:schemeClr val="dk1"/>
                </a:solidFill>
              </a:defRPr>
            </a:lvl3pPr>
            <a:lvl4pPr lvl="3">
              <a:lnSpc>
                <a:spcPct val="100000"/>
              </a:lnSpc>
              <a:spcBef>
                <a:spcPts val="0"/>
              </a:spcBef>
              <a:spcAft>
                <a:spcPts val="0"/>
              </a:spcAft>
              <a:buClr>
                <a:schemeClr val="dk1"/>
              </a:buClr>
              <a:buSzPts val="4800"/>
              <a:buNone/>
              <a:defRPr sz="4800">
                <a:solidFill>
                  <a:schemeClr val="dk1"/>
                </a:solidFill>
              </a:defRPr>
            </a:lvl4pPr>
            <a:lvl5pPr lvl="4">
              <a:lnSpc>
                <a:spcPct val="100000"/>
              </a:lnSpc>
              <a:spcBef>
                <a:spcPts val="0"/>
              </a:spcBef>
              <a:spcAft>
                <a:spcPts val="0"/>
              </a:spcAft>
              <a:buClr>
                <a:schemeClr val="dk1"/>
              </a:buClr>
              <a:buSzPts val="4800"/>
              <a:buNone/>
              <a:defRPr sz="4800">
                <a:solidFill>
                  <a:schemeClr val="dk1"/>
                </a:solidFill>
              </a:defRPr>
            </a:lvl5pPr>
            <a:lvl6pPr lvl="5">
              <a:lnSpc>
                <a:spcPct val="100000"/>
              </a:lnSpc>
              <a:spcBef>
                <a:spcPts val="0"/>
              </a:spcBef>
              <a:spcAft>
                <a:spcPts val="0"/>
              </a:spcAft>
              <a:buClr>
                <a:schemeClr val="dk1"/>
              </a:buClr>
              <a:buSzPts val="4800"/>
              <a:buNone/>
              <a:defRPr sz="4800">
                <a:solidFill>
                  <a:schemeClr val="dk1"/>
                </a:solidFill>
              </a:defRPr>
            </a:lvl6pPr>
            <a:lvl7pPr lvl="6">
              <a:lnSpc>
                <a:spcPct val="100000"/>
              </a:lnSpc>
              <a:spcBef>
                <a:spcPts val="0"/>
              </a:spcBef>
              <a:spcAft>
                <a:spcPts val="0"/>
              </a:spcAft>
              <a:buClr>
                <a:schemeClr val="dk1"/>
              </a:buClr>
              <a:buSzPts val="4800"/>
              <a:buNone/>
              <a:defRPr sz="4800">
                <a:solidFill>
                  <a:schemeClr val="dk1"/>
                </a:solidFill>
              </a:defRPr>
            </a:lvl7pPr>
            <a:lvl8pPr lvl="7">
              <a:lnSpc>
                <a:spcPct val="100000"/>
              </a:lnSpc>
              <a:spcBef>
                <a:spcPts val="0"/>
              </a:spcBef>
              <a:spcAft>
                <a:spcPts val="0"/>
              </a:spcAft>
              <a:buClr>
                <a:schemeClr val="dk1"/>
              </a:buClr>
              <a:buSzPts val="4800"/>
              <a:buNone/>
              <a:defRPr sz="4800">
                <a:solidFill>
                  <a:schemeClr val="dk1"/>
                </a:solidFill>
              </a:defRPr>
            </a:lvl8pPr>
            <a:lvl9pPr lvl="8">
              <a:lnSpc>
                <a:spcPct val="100000"/>
              </a:lnSpc>
              <a:spcBef>
                <a:spcPts val="0"/>
              </a:spcBef>
              <a:spcAft>
                <a:spcPts val="0"/>
              </a:spcAft>
              <a:buClr>
                <a:schemeClr val="dk1"/>
              </a:buClr>
              <a:buSzPts val="4800"/>
              <a:buNone/>
              <a:defRPr sz="4800">
                <a:solidFill>
                  <a:schemeClr val="dk1"/>
                </a:solidFill>
              </a:defRPr>
            </a:lvl9pPr>
          </a:lstStyle>
          <a:p/>
        </p:txBody>
      </p:sp>
      <p:sp>
        <p:nvSpPr>
          <p:cNvPr id="410" name="Google Shape;410;p50"/>
          <p:cNvSpPr txBox="1"/>
          <p:nvPr>
            <p:ph idx="1" type="subTitle"/>
          </p:nvPr>
        </p:nvSpPr>
        <p:spPr>
          <a:xfrm>
            <a:off x="648300" y="577238"/>
            <a:ext cx="7847700" cy="4482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1200"/>
              <a:buFont typeface="Fira Mono"/>
              <a:buNone/>
              <a:defRPr sz="1200">
                <a:solidFill>
                  <a:schemeClr val="accent2"/>
                </a:solidFill>
                <a:latin typeface="Fira Mono"/>
                <a:ea typeface="Fira Mono"/>
                <a:cs typeface="Fira Mono"/>
                <a:sym typeface="Fira Mono"/>
              </a:defRPr>
            </a:lvl1pPr>
            <a:lvl2pPr lvl="1">
              <a:lnSpc>
                <a:spcPct val="100000"/>
              </a:lnSpc>
              <a:spcBef>
                <a:spcPts val="0"/>
              </a:spcBef>
              <a:spcAft>
                <a:spcPts val="0"/>
              </a:spcAft>
              <a:buClr>
                <a:schemeClr val="accent2"/>
              </a:buClr>
              <a:buSzPts val="1800"/>
              <a:buNone/>
              <a:defRPr sz="1800">
                <a:solidFill>
                  <a:schemeClr val="accent2"/>
                </a:solidFill>
              </a:defRPr>
            </a:lvl2pPr>
            <a:lvl3pPr lvl="2">
              <a:lnSpc>
                <a:spcPct val="100000"/>
              </a:lnSpc>
              <a:spcBef>
                <a:spcPts val="0"/>
              </a:spcBef>
              <a:spcAft>
                <a:spcPts val="0"/>
              </a:spcAft>
              <a:buClr>
                <a:schemeClr val="accent2"/>
              </a:buClr>
              <a:buSzPts val="1800"/>
              <a:buNone/>
              <a:defRPr sz="1800">
                <a:solidFill>
                  <a:schemeClr val="accent2"/>
                </a:solidFill>
              </a:defRPr>
            </a:lvl3pPr>
            <a:lvl4pPr lvl="3">
              <a:lnSpc>
                <a:spcPct val="100000"/>
              </a:lnSpc>
              <a:spcBef>
                <a:spcPts val="0"/>
              </a:spcBef>
              <a:spcAft>
                <a:spcPts val="0"/>
              </a:spcAft>
              <a:buClr>
                <a:schemeClr val="accent2"/>
              </a:buClr>
              <a:buSzPts val="1800"/>
              <a:buNone/>
              <a:defRPr sz="1800">
                <a:solidFill>
                  <a:schemeClr val="accent2"/>
                </a:solidFill>
              </a:defRPr>
            </a:lvl4pPr>
            <a:lvl5pPr lvl="4">
              <a:lnSpc>
                <a:spcPct val="100000"/>
              </a:lnSpc>
              <a:spcBef>
                <a:spcPts val="0"/>
              </a:spcBef>
              <a:spcAft>
                <a:spcPts val="0"/>
              </a:spcAft>
              <a:buClr>
                <a:schemeClr val="accent2"/>
              </a:buClr>
              <a:buSzPts val="1800"/>
              <a:buNone/>
              <a:defRPr sz="1800">
                <a:solidFill>
                  <a:schemeClr val="accent2"/>
                </a:solidFill>
              </a:defRPr>
            </a:lvl5pPr>
            <a:lvl6pPr lvl="5">
              <a:lnSpc>
                <a:spcPct val="100000"/>
              </a:lnSpc>
              <a:spcBef>
                <a:spcPts val="0"/>
              </a:spcBef>
              <a:spcAft>
                <a:spcPts val="0"/>
              </a:spcAft>
              <a:buClr>
                <a:schemeClr val="accent2"/>
              </a:buClr>
              <a:buSzPts val="1800"/>
              <a:buNone/>
              <a:defRPr sz="1800">
                <a:solidFill>
                  <a:schemeClr val="accent2"/>
                </a:solidFill>
              </a:defRPr>
            </a:lvl6pPr>
            <a:lvl7pPr lvl="6">
              <a:lnSpc>
                <a:spcPct val="100000"/>
              </a:lnSpc>
              <a:spcBef>
                <a:spcPts val="0"/>
              </a:spcBef>
              <a:spcAft>
                <a:spcPts val="0"/>
              </a:spcAft>
              <a:buClr>
                <a:schemeClr val="accent2"/>
              </a:buClr>
              <a:buSzPts val="1800"/>
              <a:buNone/>
              <a:defRPr sz="1800">
                <a:solidFill>
                  <a:schemeClr val="accent2"/>
                </a:solidFill>
              </a:defRPr>
            </a:lvl7pPr>
            <a:lvl8pPr lvl="7">
              <a:lnSpc>
                <a:spcPct val="100000"/>
              </a:lnSpc>
              <a:spcBef>
                <a:spcPts val="0"/>
              </a:spcBef>
              <a:spcAft>
                <a:spcPts val="0"/>
              </a:spcAft>
              <a:buClr>
                <a:schemeClr val="accent2"/>
              </a:buClr>
              <a:buSzPts val="1800"/>
              <a:buNone/>
              <a:defRPr sz="1800">
                <a:solidFill>
                  <a:schemeClr val="accent2"/>
                </a:solidFill>
              </a:defRPr>
            </a:lvl8pPr>
            <a:lvl9pPr lvl="8">
              <a:lnSpc>
                <a:spcPct val="100000"/>
              </a:lnSpc>
              <a:spcBef>
                <a:spcPts val="0"/>
              </a:spcBef>
              <a:spcAft>
                <a:spcPts val="0"/>
              </a:spcAft>
              <a:buClr>
                <a:schemeClr val="accent2"/>
              </a:buClr>
              <a:buSzPts val="1800"/>
              <a:buNone/>
              <a:defRPr sz="1800">
                <a:solidFill>
                  <a:schemeClr val="accent2"/>
                </a:solidFill>
              </a:defRPr>
            </a:lvl9pPr>
          </a:lstStyle>
          <a:p/>
        </p:txBody>
      </p:sp>
      <p:sp>
        <p:nvSpPr>
          <p:cNvPr id="411" name="Google Shape;411;p50"/>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2" name="Google Shape;412;p50"/>
          <p:cNvSpPr txBox="1"/>
          <p:nvPr>
            <p:ph idx="12" type="sldNum"/>
          </p:nvPr>
        </p:nvSpPr>
        <p:spPr>
          <a:xfrm>
            <a:off x="8556784" y="4749851"/>
            <a:ext cx="548700" cy="393600"/>
          </a:xfrm>
          <a:prstGeom prst="rect">
            <a:avLst/>
          </a:prstGeom>
        </p:spPr>
        <p:txBody>
          <a:bodyPr anchorCtr="0" anchor="t" bIns="91425" lIns="0" spcFirstLastPara="1" rIns="0" wrap="square" tIns="91425">
            <a:noAutofit/>
          </a:bodyPr>
          <a:lstStyle>
            <a:lvl1pPr lvl="0">
              <a:buNone/>
              <a:defRPr sz="1300">
                <a:solidFill>
                  <a:schemeClr val="dk1"/>
                </a:solidFill>
                <a:latin typeface="Fira Sans Light"/>
                <a:ea typeface="Fira Sans Light"/>
                <a:cs typeface="Fira Sans Light"/>
                <a:sym typeface="Fira Sans Light"/>
              </a:defRPr>
            </a:lvl1pPr>
            <a:lvl2pPr lvl="1">
              <a:buNone/>
              <a:defRPr sz="1300">
                <a:solidFill>
                  <a:schemeClr val="dk1"/>
                </a:solidFill>
                <a:latin typeface="Fira Sans Light"/>
                <a:ea typeface="Fira Sans Light"/>
                <a:cs typeface="Fira Sans Light"/>
                <a:sym typeface="Fira Sans Light"/>
              </a:defRPr>
            </a:lvl2pPr>
            <a:lvl3pPr lvl="2">
              <a:buNone/>
              <a:defRPr sz="1300">
                <a:solidFill>
                  <a:schemeClr val="dk1"/>
                </a:solidFill>
                <a:latin typeface="Fira Sans Light"/>
                <a:ea typeface="Fira Sans Light"/>
                <a:cs typeface="Fira Sans Light"/>
                <a:sym typeface="Fira Sans Light"/>
              </a:defRPr>
            </a:lvl3pPr>
            <a:lvl4pPr lvl="3">
              <a:buNone/>
              <a:defRPr sz="1300">
                <a:solidFill>
                  <a:schemeClr val="dk1"/>
                </a:solidFill>
                <a:latin typeface="Fira Sans Light"/>
                <a:ea typeface="Fira Sans Light"/>
                <a:cs typeface="Fira Sans Light"/>
                <a:sym typeface="Fira Sans Light"/>
              </a:defRPr>
            </a:lvl4pPr>
            <a:lvl5pPr lvl="4">
              <a:buNone/>
              <a:defRPr sz="1300">
                <a:solidFill>
                  <a:schemeClr val="dk1"/>
                </a:solidFill>
                <a:latin typeface="Fira Sans Light"/>
                <a:ea typeface="Fira Sans Light"/>
                <a:cs typeface="Fira Sans Light"/>
                <a:sym typeface="Fira Sans Light"/>
              </a:defRPr>
            </a:lvl5pPr>
            <a:lvl6pPr lvl="5">
              <a:buNone/>
              <a:defRPr sz="1300">
                <a:solidFill>
                  <a:schemeClr val="dk1"/>
                </a:solidFill>
                <a:latin typeface="Fira Sans Light"/>
                <a:ea typeface="Fira Sans Light"/>
                <a:cs typeface="Fira Sans Light"/>
                <a:sym typeface="Fira Sans Light"/>
              </a:defRPr>
            </a:lvl6pPr>
            <a:lvl7pPr lvl="6">
              <a:buNone/>
              <a:defRPr sz="1300">
                <a:solidFill>
                  <a:schemeClr val="dk1"/>
                </a:solidFill>
                <a:latin typeface="Fira Sans Light"/>
                <a:ea typeface="Fira Sans Light"/>
                <a:cs typeface="Fira Sans Light"/>
                <a:sym typeface="Fira Sans Light"/>
              </a:defRPr>
            </a:lvl7pPr>
            <a:lvl8pPr lvl="7">
              <a:buNone/>
              <a:defRPr sz="1300">
                <a:solidFill>
                  <a:schemeClr val="dk1"/>
                </a:solidFill>
                <a:latin typeface="Fira Sans Light"/>
                <a:ea typeface="Fira Sans Light"/>
                <a:cs typeface="Fira Sans Light"/>
                <a:sym typeface="Fira Sans Light"/>
              </a:defRPr>
            </a:lvl8pPr>
            <a:lvl9pPr lvl="8">
              <a:buNone/>
              <a:defRPr sz="1300">
                <a:solidFill>
                  <a:schemeClr val="dk1"/>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p:cSld name="TITLE_1">
    <p:bg>
      <p:bgPr>
        <a:solidFill>
          <a:schemeClr val="lt1"/>
        </a:solidFill>
      </p:bgPr>
    </p:bg>
    <p:spTree>
      <p:nvGrpSpPr>
        <p:cNvPr id="413" name="Shape 413"/>
        <p:cNvGrpSpPr/>
        <p:nvPr/>
      </p:nvGrpSpPr>
      <p:grpSpPr>
        <a:xfrm>
          <a:off x="0" y="0"/>
          <a:ext cx="0" cy="0"/>
          <a:chOff x="0" y="0"/>
          <a:chExt cx="0" cy="0"/>
        </a:xfrm>
      </p:grpSpPr>
      <p:sp>
        <p:nvSpPr>
          <p:cNvPr id="414" name="Google Shape;414;p51"/>
          <p:cNvSpPr txBox="1"/>
          <p:nvPr>
            <p:ph type="ctrTitle"/>
          </p:nvPr>
        </p:nvSpPr>
        <p:spPr>
          <a:xfrm>
            <a:off x="161488" y="151388"/>
            <a:ext cx="8821200" cy="4840800"/>
          </a:xfrm>
          <a:prstGeom prst="rect">
            <a:avLst/>
          </a:prstGeom>
          <a:solidFill>
            <a:schemeClr val="accent5"/>
          </a:solidFill>
          <a:ln>
            <a:noFill/>
          </a:ln>
        </p:spPr>
        <p:txBody>
          <a:bodyPr anchorCtr="0" anchor="ctr" bIns="576000" lIns="468000" spcFirstLastPara="1" rIns="2520000" wrap="square" tIns="468000">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15" name="Google Shape;415;p51"/>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6" name="Google Shape;416;p51"/>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solidFill>
                  <a:schemeClr val="lt1"/>
                </a:solidFill>
              </a:defRPr>
            </a:lvl1pPr>
            <a:lvl2pPr lvl="1">
              <a:buClr>
                <a:srgbClr val="000000"/>
              </a:buClr>
              <a:buSzPts val="1000"/>
              <a:buFont typeface="Arial"/>
              <a:buNone/>
              <a:defRPr>
                <a:solidFill>
                  <a:schemeClr val="lt1"/>
                </a:solidFill>
              </a:defRPr>
            </a:lvl2pPr>
            <a:lvl3pPr lvl="2">
              <a:buClr>
                <a:srgbClr val="000000"/>
              </a:buClr>
              <a:buSzPts val="1000"/>
              <a:buFont typeface="Arial"/>
              <a:buNone/>
              <a:defRPr>
                <a:solidFill>
                  <a:schemeClr val="lt1"/>
                </a:solidFill>
              </a:defRPr>
            </a:lvl3pPr>
            <a:lvl4pPr lvl="3">
              <a:buClr>
                <a:srgbClr val="000000"/>
              </a:buClr>
              <a:buSzPts val="1000"/>
              <a:buFont typeface="Arial"/>
              <a:buNone/>
              <a:defRPr>
                <a:solidFill>
                  <a:schemeClr val="lt1"/>
                </a:solidFill>
              </a:defRPr>
            </a:lvl4pPr>
            <a:lvl5pPr lvl="4">
              <a:buClr>
                <a:srgbClr val="000000"/>
              </a:buClr>
              <a:buSzPts val="1000"/>
              <a:buFont typeface="Arial"/>
              <a:buNone/>
              <a:defRPr>
                <a:solidFill>
                  <a:schemeClr val="lt1"/>
                </a:solidFill>
              </a:defRPr>
            </a:lvl5pPr>
            <a:lvl6pPr lvl="5">
              <a:buClr>
                <a:srgbClr val="000000"/>
              </a:buClr>
              <a:buSzPts val="1000"/>
              <a:buFont typeface="Arial"/>
              <a:buNone/>
              <a:defRPr>
                <a:solidFill>
                  <a:schemeClr val="lt1"/>
                </a:solidFill>
              </a:defRPr>
            </a:lvl6pPr>
            <a:lvl7pPr lvl="6">
              <a:buClr>
                <a:srgbClr val="000000"/>
              </a:buClr>
              <a:buSzPts val="1000"/>
              <a:buFont typeface="Arial"/>
              <a:buNone/>
              <a:defRPr>
                <a:solidFill>
                  <a:schemeClr val="lt1"/>
                </a:solidFill>
              </a:defRPr>
            </a:lvl7pPr>
            <a:lvl8pPr lvl="7">
              <a:buClr>
                <a:srgbClr val="000000"/>
              </a:buClr>
              <a:buSzPts val="1000"/>
              <a:buFont typeface="Arial"/>
              <a:buNone/>
              <a:defRPr>
                <a:solidFill>
                  <a:schemeClr val="lt1"/>
                </a:solidFill>
              </a:defRPr>
            </a:lvl8pPr>
            <a:lvl9pPr lvl="8">
              <a:buClr>
                <a:srgbClr val="000000"/>
              </a:buClr>
              <a:buSzPts val="10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 Statement">
  <p:cSld name="CUSTOM">
    <p:bg>
      <p:bgPr>
        <a:solidFill>
          <a:schemeClr val="lt1"/>
        </a:solidFill>
      </p:bgPr>
    </p:bg>
    <p:spTree>
      <p:nvGrpSpPr>
        <p:cNvPr id="417" name="Shape 417"/>
        <p:cNvGrpSpPr/>
        <p:nvPr/>
      </p:nvGrpSpPr>
      <p:grpSpPr>
        <a:xfrm>
          <a:off x="0" y="0"/>
          <a:ext cx="0" cy="0"/>
          <a:chOff x="0" y="0"/>
          <a:chExt cx="0" cy="0"/>
        </a:xfrm>
      </p:grpSpPr>
      <p:sp>
        <p:nvSpPr>
          <p:cNvPr id="418" name="Google Shape;418;p52"/>
          <p:cNvSpPr txBox="1"/>
          <p:nvPr>
            <p:ph idx="1" type="body"/>
          </p:nvPr>
        </p:nvSpPr>
        <p:spPr>
          <a:xfrm>
            <a:off x="161488" y="151388"/>
            <a:ext cx="8820900" cy="4840800"/>
          </a:xfrm>
          <a:prstGeom prst="rect">
            <a:avLst/>
          </a:prstGeom>
          <a:solidFill>
            <a:schemeClr val="accent1"/>
          </a:solidFill>
        </p:spPr>
        <p:txBody>
          <a:bodyPr anchorCtr="0" anchor="t" bIns="720000" lIns="990000" spcFirstLastPara="1" rIns="990000" wrap="square" tIns="1350000">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19" name="Google Shape;419;p52"/>
          <p:cNvSpPr txBox="1"/>
          <p:nvPr>
            <p:ph type="title"/>
          </p:nvPr>
        </p:nvSpPr>
        <p:spPr>
          <a:xfrm>
            <a:off x="1137600" y="805363"/>
            <a:ext cx="6870300" cy="767700"/>
          </a:xfrm>
          <a:prstGeom prst="rect">
            <a:avLst/>
          </a:prstGeom>
        </p:spPr>
        <p:txBody>
          <a:bodyPr anchorCtr="0" anchor="t" bIns="0" lIns="0" spcFirstLastPara="1" rIns="0" wrap="square" tIns="0">
            <a:noAutofit/>
          </a:bodyPr>
          <a:lstStyle>
            <a:lvl1pPr lvl="0">
              <a:spcBef>
                <a:spcPts val="0"/>
              </a:spcBef>
              <a:spcAft>
                <a:spcPts val="0"/>
              </a:spcAft>
              <a:buNone/>
              <a:defRPr>
                <a:solidFill>
                  <a:schemeClr val="lt1"/>
                </a:solidFill>
                <a:latin typeface="Fira Sans Light"/>
                <a:ea typeface="Fira Sans Light"/>
                <a:cs typeface="Fira Sans Light"/>
                <a:sym typeface="Fira Sans Light"/>
              </a:defRPr>
            </a:lvl1pPr>
            <a:lvl2pPr lvl="1">
              <a:spcBef>
                <a:spcPts val="0"/>
              </a:spcBef>
              <a:spcAft>
                <a:spcPts val="0"/>
              </a:spcAft>
              <a:buNone/>
              <a:defRPr>
                <a:solidFill>
                  <a:schemeClr val="lt1"/>
                </a:solidFill>
                <a:latin typeface="Fira Sans Light"/>
                <a:ea typeface="Fira Sans Light"/>
                <a:cs typeface="Fira Sans Light"/>
                <a:sym typeface="Fira Sans Light"/>
              </a:defRPr>
            </a:lvl2pPr>
            <a:lvl3pPr lvl="2">
              <a:spcBef>
                <a:spcPts val="0"/>
              </a:spcBef>
              <a:spcAft>
                <a:spcPts val="0"/>
              </a:spcAft>
              <a:buNone/>
              <a:defRPr>
                <a:solidFill>
                  <a:schemeClr val="lt1"/>
                </a:solidFill>
                <a:latin typeface="Fira Sans Light"/>
                <a:ea typeface="Fira Sans Light"/>
                <a:cs typeface="Fira Sans Light"/>
                <a:sym typeface="Fira Sans Light"/>
              </a:defRPr>
            </a:lvl3pPr>
            <a:lvl4pPr lvl="3">
              <a:spcBef>
                <a:spcPts val="0"/>
              </a:spcBef>
              <a:spcAft>
                <a:spcPts val="0"/>
              </a:spcAft>
              <a:buNone/>
              <a:defRPr>
                <a:solidFill>
                  <a:schemeClr val="lt1"/>
                </a:solidFill>
                <a:latin typeface="Fira Sans Light"/>
                <a:ea typeface="Fira Sans Light"/>
                <a:cs typeface="Fira Sans Light"/>
                <a:sym typeface="Fira Sans Light"/>
              </a:defRPr>
            </a:lvl4pPr>
            <a:lvl5pPr lvl="4">
              <a:spcBef>
                <a:spcPts val="0"/>
              </a:spcBef>
              <a:spcAft>
                <a:spcPts val="0"/>
              </a:spcAft>
              <a:buNone/>
              <a:defRPr>
                <a:solidFill>
                  <a:schemeClr val="lt1"/>
                </a:solidFill>
                <a:latin typeface="Fira Sans Light"/>
                <a:ea typeface="Fira Sans Light"/>
                <a:cs typeface="Fira Sans Light"/>
                <a:sym typeface="Fira Sans Light"/>
              </a:defRPr>
            </a:lvl5pPr>
            <a:lvl6pPr lvl="5">
              <a:spcBef>
                <a:spcPts val="0"/>
              </a:spcBef>
              <a:spcAft>
                <a:spcPts val="0"/>
              </a:spcAft>
              <a:buNone/>
              <a:defRPr>
                <a:solidFill>
                  <a:schemeClr val="lt1"/>
                </a:solidFill>
                <a:latin typeface="Fira Sans Light"/>
                <a:ea typeface="Fira Sans Light"/>
                <a:cs typeface="Fira Sans Light"/>
                <a:sym typeface="Fira Sans Light"/>
              </a:defRPr>
            </a:lvl6pPr>
            <a:lvl7pPr lvl="6">
              <a:spcBef>
                <a:spcPts val="0"/>
              </a:spcBef>
              <a:spcAft>
                <a:spcPts val="0"/>
              </a:spcAft>
              <a:buNone/>
              <a:defRPr>
                <a:solidFill>
                  <a:schemeClr val="lt1"/>
                </a:solidFill>
                <a:latin typeface="Fira Sans Light"/>
                <a:ea typeface="Fira Sans Light"/>
                <a:cs typeface="Fira Sans Light"/>
                <a:sym typeface="Fira Sans Light"/>
              </a:defRPr>
            </a:lvl7pPr>
            <a:lvl8pPr lvl="7">
              <a:spcBef>
                <a:spcPts val="0"/>
              </a:spcBef>
              <a:spcAft>
                <a:spcPts val="0"/>
              </a:spcAft>
              <a:buNone/>
              <a:defRPr>
                <a:solidFill>
                  <a:schemeClr val="lt1"/>
                </a:solidFill>
                <a:latin typeface="Fira Sans Light"/>
                <a:ea typeface="Fira Sans Light"/>
                <a:cs typeface="Fira Sans Light"/>
                <a:sym typeface="Fira Sans Light"/>
              </a:defRPr>
            </a:lvl8pPr>
            <a:lvl9pPr lvl="8">
              <a:spcBef>
                <a:spcPts val="0"/>
              </a:spcBef>
              <a:spcAft>
                <a:spcPts val="0"/>
              </a:spcAft>
              <a:buNone/>
              <a:defRPr>
                <a:solidFill>
                  <a:schemeClr val="lt1"/>
                </a:solidFill>
                <a:latin typeface="Fira Sans Light"/>
                <a:ea typeface="Fira Sans Light"/>
                <a:cs typeface="Fira Sans Light"/>
                <a:sym typeface="Fira Sans Light"/>
              </a:defRPr>
            </a:lvl9pPr>
          </a:lstStyle>
          <a:p/>
        </p:txBody>
      </p:sp>
      <p:sp>
        <p:nvSpPr>
          <p:cNvPr id="420" name="Google Shape;420;p52"/>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solidFill>
                  <a:schemeClr val="lt1"/>
                </a:solidFill>
              </a:defRPr>
            </a:lvl1pPr>
            <a:lvl2pPr lvl="1">
              <a:buClr>
                <a:srgbClr val="000000"/>
              </a:buClr>
              <a:buSzPts val="1000"/>
              <a:buFont typeface="Arial"/>
              <a:buNone/>
              <a:defRPr>
                <a:solidFill>
                  <a:schemeClr val="lt1"/>
                </a:solidFill>
              </a:defRPr>
            </a:lvl2pPr>
            <a:lvl3pPr lvl="2">
              <a:buClr>
                <a:srgbClr val="000000"/>
              </a:buClr>
              <a:buSzPts val="1000"/>
              <a:buFont typeface="Arial"/>
              <a:buNone/>
              <a:defRPr>
                <a:solidFill>
                  <a:schemeClr val="lt1"/>
                </a:solidFill>
              </a:defRPr>
            </a:lvl3pPr>
            <a:lvl4pPr lvl="3">
              <a:buClr>
                <a:srgbClr val="000000"/>
              </a:buClr>
              <a:buSzPts val="1000"/>
              <a:buFont typeface="Arial"/>
              <a:buNone/>
              <a:defRPr>
                <a:solidFill>
                  <a:schemeClr val="lt1"/>
                </a:solidFill>
              </a:defRPr>
            </a:lvl4pPr>
            <a:lvl5pPr lvl="4">
              <a:buClr>
                <a:srgbClr val="000000"/>
              </a:buClr>
              <a:buSzPts val="1000"/>
              <a:buFont typeface="Arial"/>
              <a:buNone/>
              <a:defRPr>
                <a:solidFill>
                  <a:schemeClr val="lt1"/>
                </a:solidFill>
              </a:defRPr>
            </a:lvl5pPr>
            <a:lvl6pPr lvl="5">
              <a:buClr>
                <a:srgbClr val="000000"/>
              </a:buClr>
              <a:buSzPts val="1000"/>
              <a:buFont typeface="Arial"/>
              <a:buNone/>
              <a:defRPr>
                <a:solidFill>
                  <a:schemeClr val="lt1"/>
                </a:solidFill>
              </a:defRPr>
            </a:lvl6pPr>
            <a:lvl7pPr lvl="6">
              <a:buClr>
                <a:srgbClr val="000000"/>
              </a:buClr>
              <a:buSzPts val="1000"/>
              <a:buFont typeface="Arial"/>
              <a:buNone/>
              <a:defRPr>
                <a:solidFill>
                  <a:schemeClr val="lt1"/>
                </a:solidFill>
              </a:defRPr>
            </a:lvl7pPr>
            <a:lvl8pPr lvl="7">
              <a:buClr>
                <a:srgbClr val="000000"/>
              </a:buClr>
              <a:buSzPts val="1000"/>
              <a:buFont typeface="Arial"/>
              <a:buNone/>
              <a:defRPr>
                <a:solidFill>
                  <a:schemeClr val="lt1"/>
                </a:solidFill>
              </a:defRPr>
            </a:lvl8pPr>
            <a:lvl9pPr lvl="8">
              <a:buClr>
                <a:srgbClr val="000000"/>
              </a:buClr>
              <a:buSzPts val="10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21" name="Google Shape;421;p52"/>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p:cSld name="TITLE_1">
    <p:bg>
      <p:bgPr>
        <a:solidFill>
          <a:schemeClr val="lt1"/>
        </a:solidFill>
      </p:bgPr>
    </p:bg>
    <p:spTree>
      <p:nvGrpSpPr>
        <p:cNvPr id="34" name="Shape 34"/>
        <p:cNvGrpSpPr/>
        <p:nvPr/>
      </p:nvGrpSpPr>
      <p:grpSpPr>
        <a:xfrm>
          <a:off x="0" y="0"/>
          <a:ext cx="0" cy="0"/>
          <a:chOff x="0" y="0"/>
          <a:chExt cx="0" cy="0"/>
        </a:xfrm>
      </p:grpSpPr>
      <p:sp>
        <p:nvSpPr>
          <p:cNvPr id="35" name="Google Shape;35;p6"/>
          <p:cNvSpPr txBox="1"/>
          <p:nvPr>
            <p:ph type="ctrTitle"/>
          </p:nvPr>
        </p:nvSpPr>
        <p:spPr>
          <a:xfrm>
            <a:off x="161488" y="151388"/>
            <a:ext cx="8821200" cy="4840800"/>
          </a:xfrm>
          <a:prstGeom prst="rect">
            <a:avLst/>
          </a:prstGeom>
          <a:solidFill>
            <a:schemeClr val="accent5"/>
          </a:solidFill>
          <a:ln>
            <a:noFill/>
          </a:ln>
        </p:spPr>
        <p:txBody>
          <a:bodyPr anchorCtr="0" anchor="ctr" bIns="576000" lIns="468000" spcFirstLastPara="1" rIns="2520000" wrap="square" tIns="468000">
            <a:noAutofit/>
          </a:bodyPr>
          <a:lstStyle>
            <a:lvl1pPr lvl="0" rtl="0" algn="l">
              <a:lnSpc>
                <a:spcPct val="100000"/>
              </a:lnSpc>
              <a:spcBef>
                <a:spcPts val="0"/>
              </a:spcBef>
              <a:spcAft>
                <a:spcPts val="0"/>
              </a:spcAft>
              <a:buClr>
                <a:schemeClr val="lt1"/>
              </a:buClr>
              <a:buSzPts val="6000"/>
              <a:buNone/>
              <a:defRPr sz="6000">
                <a:solidFill>
                  <a:schemeClr val="lt1"/>
                </a:solidFill>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36" name="Google Shape;36;p6"/>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2" name="Shape 422"/>
        <p:cNvGrpSpPr/>
        <p:nvPr/>
      </p:nvGrpSpPr>
      <p:grpSpPr>
        <a:xfrm>
          <a:off x="0" y="0"/>
          <a:ext cx="0" cy="0"/>
          <a:chOff x="0" y="0"/>
          <a:chExt cx="0" cy="0"/>
        </a:xfrm>
      </p:grpSpPr>
      <p:sp>
        <p:nvSpPr>
          <p:cNvPr id="423" name="Google Shape;423;p53"/>
          <p:cNvSpPr txBox="1"/>
          <p:nvPr>
            <p:ph type="title"/>
          </p:nvPr>
        </p:nvSpPr>
        <p:spPr>
          <a:xfrm>
            <a:off x="648300" y="577238"/>
            <a:ext cx="5885700" cy="6027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24" name="Google Shape;424;p53"/>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5" name="Shape 425"/>
        <p:cNvGrpSpPr/>
        <p:nvPr/>
      </p:nvGrpSpPr>
      <p:grpSpPr>
        <a:xfrm>
          <a:off x="0" y="0"/>
          <a:ext cx="0" cy="0"/>
          <a:chOff x="0" y="0"/>
          <a:chExt cx="0" cy="0"/>
        </a:xfrm>
      </p:grpSpPr>
      <p:sp>
        <p:nvSpPr>
          <p:cNvPr id="426" name="Google Shape;426;p54"/>
          <p:cNvSpPr txBox="1"/>
          <p:nvPr>
            <p:ph type="title"/>
          </p:nvPr>
        </p:nvSpPr>
        <p:spPr>
          <a:xfrm>
            <a:off x="648300" y="577238"/>
            <a:ext cx="6666900" cy="3822000"/>
          </a:xfrm>
          <a:prstGeom prst="rect">
            <a:avLst/>
          </a:prstGeom>
        </p:spPr>
        <p:txBody>
          <a:bodyPr anchorCtr="0" anchor="ctr" bIns="0" lIns="0" spcFirstLastPara="1" rIns="0" wrap="square" tIns="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27" name="Google Shape;427;p54"/>
          <p:cNvSpPr txBox="1"/>
          <p:nvPr>
            <p:ph idx="12" type="sldNum"/>
          </p:nvPr>
        </p:nvSpPr>
        <p:spPr>
          <a:xfrm>
            <a:off x="8437916" y="4579048"/>
            <a:ext cx="548700" cy="393600"/>
          </a:xfrm>
          <a:prstGeom prst="rect">
            <a:avLst/>
          </a:prstGeom>
        </p:spPr>
        <p:txBody>
          <a:bodyPr anchorCtr="0" anchor="ctr" bIns="91425" lIns="0" spcFirstLastPara="1" rIns="0" wrap="square" tIns="91425">
            <a:noAutofit/>
          </a:bodyPr>
          <a:lstStyle>
            <a:lvl1pPr lvl="0">
              <a:buNone/>
              <a:defRPr>
                <a:solidFill>
                  <a:schemeClr val="lt1"/>
                </a:solidFill>
                <a:latin typeface="Fira Sans"/>
                <a:ea typeface="Fira Sans"/>
                <a:cs typeface="Fira Sans"/>
                <a:sym typeface="Fira Sans"/>
              </a:defRPr>
            </a:lvl1pPr>
            <a:lvl2pPr lvl="1">
              <a:buNone/>
              <a:defRPr>
                <a:solidFill>
                  <a:schemeClr val="lt1"/>
                </a:solidFill>
                <a:latin typeface="Fira Sans"/>
                <a:ea typeface="Fira Sans"/>
                <a:cs typeface="Fira Sans"/>
                <a:sym typeface="Fira Sans"/>
              </a:defRPr>
            </a:lvl2pPr>
            <a:lvl3pPr lvl="2">
              <a:buNone/>
              <a:defRPr>
                <a:solidFill>
                  <a:schemeClr val="lt1"/>
                </a:solidFill>
                <a:latin typeface="Fira Sans"/>
                <a:ea typeface="Fira Sans"/>
                <a:cs typeface="Fira Sans"/>
                <a:sym typeface="Fira Sans"/>
              </a:defRPr>
            </a:lvl3pPr>
            <a:lvl4pPr lvl="3">
              <a:buNone/>
              <a:defRPr>
                <a:solidFill>
                  <a:schemeClr val="lt1"/>
                </a:solidFill>
                <a:latin typeface="Fira Sans"/>
                <a:ea typeface="Fira Sans"/>
                <a:cs typeface="Fira Sans"/>
                <a:sym typeface="Fira Sans"/>
              </a:defRPr>
            </a:lvl4pPr>
            <a:lvl5pPr lvl="4">
              <a:buNone/>
              <a:defRPr>
                <a:solidFill>
                  <a:schemeClr val="lt1"/>
                </a:solidFill>
                <a:latin typeface="Fira Sans"/>
                <a:ea typeface="Fira Sans"/>
                <a:cs typeface="Fira Sans"/>
                <a:sym typeface="Fira Sans"/>
              </a:defRPr>
            </a:lvl5pPr>
            <a:lvl6pPr lvl="5">
              <a:buNone/>
              <a:defRPr>
                <a:solidFill>
                  <a:schemeClr val="lt1"/>
                </a:solidFill>
                <a:latin typeface="Fira Sans"/>
                <a:ea typeface="Fira Sans"/>
                <a:cs typeface="Fira Sans"/>
                <a:sym typeface="Fira Sans"/>
              </a:defRPr>
            </a:lvl6pPr>
            <a:lvl7pPr lvl="6">
              <a:buNone/>
              <a:defRPr>
                <a:solidFill>
                  <a:schemeClr val="lt1"/>
                </a:solidFill>
                <a:latin typeface="Fira Sans"/>
                <a:ea typeface="Fira Sans"/>
                <a:cs typeface="Fira Sans"/>
                <a:sym typeface="Fira Sans"/>
              </a:defRPr>
            </a:lvl7pPr>
            <a:lvl8pPr lvl="7">
              <a:buNone/>
              <a:defRPr>
                <a:solidFill>
                  <a:schemeClr val="lt1"/>
                </a:solidFill>
                <a:latin typeface="Fira Sans"/>
                <a:ea typeface="Fira Sans"/>
                <a:cs typeface="Fira Sans"/>
                <a:sym typeface="Fira Sans"/>
              </a:defRPr>
            </a:lvl8pPr>
            <a:lvl9pPr lvl="8">
              <a:buNone/>
              <a:defRPr>
                <a:solidFill>
                  <a:schemeClr val="lt1"/>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8" name="Shape 428"/>
        <p:cNvGrpSpPr/>
        <p:nvPr/>
      </p:nvGrpSpPr>
      <p:grpSpPr>
        <a:xfrm>
          <a:off x="0" y="0"/>
          <a:ext cx="0" cy="0"/>
          <a:chOff x="0" y="0"/>
          <a:chExt cx="0" cy="0"/>
        </a:xfrm>
      </p:grpSpPr>
      <p:sp>
        <p:nvSpPr>
          <p:cNvPr id="429" name="Google Shape;429;p55"/>
          <p:cNvSpPr txBox="1"/>
          <p:nvPr>
            <p:ph type="title"/>
          </p:nvPr>
        </p:nvSpPr>
        <p:spPr>
          <a:xfrm>
            <a:off x="648300" y="577238"/>
            <a:ext cx="5885700" cy="5979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0" name="Google Shape;430;p55"/>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lvl1pPr indent="-330200" lvl="0" marL="457200">
              <a:lnSpc>
                <a:spcPct val="115000"/>
              </a:lnSpc>
              <a:spcBef>
                <a:spcPts val="0"/>
              </a:spcBef>
              <a:spcAft>
                <a:spcPts val="0"/>
              </a:spcAft>
              <a:buSzPts val="1600"/>
              <a:buChar char="→"/>
              <a:defRPr sz="1600"/>
            </a:lvl1pPr>
            <a:lvl2pPr indent="-317500" lvl="1" marL="914400">
              <a:lnSpc>
                <a:spcPct val="115000"/>
              </a:lnSpc>
              <a:spcBef>
                <a:spcPts val="1600"/>
              </a:spcBef>
              <a:spcAft>
                <a:spcPts val="0"/>
              </a:spcAft>
              <a:buSzPts val="1400"/>
              <a:buChar char="·"/>
              <a:defRPr/>
            </a:lvl2pPr>
            <a:lvl3pPr indent="-317500" lvl="2" marL="1371600">
              <a:lnSpc>
                <a:spcPct val="115000"/>
              </a:lnSpc>
              <a:spcBef>
                <a:spcPts val="1600"/>
              </a:spcBef>
              <a:spcAft>
                <a:spcPts val="0"/>
              </a:spcAft>
              <a:buSzPts val="1400"/>
              <a:buChar char="·"/>
              <a:defRPr/>
            </a:lvl3pPr>
            <a:lvl4pPr indent="-317500" lvl="3" marL="1828800">
              <a:lnSpc>
                <a:spcPct val="115000"/>
              </a:lnSpc>
              <a:spcBef>
                <a:spcPts val="1600"/>
              </a:spcBef>
              <a:spcAft>
                <a:spcPts val="0"/>
              </a:spcAft>
              <a:buSzPts val="1400"/>
              <a:buChar char="·"/>
              <a:defRPr/>
            </a:lvl4pPr>
            <a:lvl5pPr indent="-317500" lvl="4" marL="2286000">
              <a:lnSpc>
                <a:spcPct val="115000"/>
              </a:lnSpc>
              <a:spcBef>
                <a:spcPts val="1600"/>
              </a:spcBef>
              <a:spcAft>
                <a:spcPts val="0"/>
              </a:spcAft>
              <a:buSzPts val="1400"/>
              <a:buChar char="·"/>
              <a:defRPr/>
            </a:lvl5pPr>
            <a:lvl6pPr indent="-317500" lvl="5" marL="2743200">
              <a:lnSpc>
                <a:spcPct val="115000"/>
              </a:lnSpc>
              <a:spcBef>
                <a:spcPts val="1600"/>
              </a:spcBef>
              <a:spcAft>
                <a:spcPts val="0"/>
              </a:spcAft>
              <a:buSzPts val="1400"/>
              <a:buChar char="·"/>
              <a:defRPr/>
            </a:lvl6pPr>
            <a:lvl7pPr indent="-317500" lvl="6" marL="3200400">
              <a:lnSpc>
                <a:spcPct val="115000"/>
              </a:lnSpc>
              <a:spcBef>
                <a:spcPts val="1600"/>
              </a:spcBef>
              <a:spcAft>
                <a:spcPts val="0"/>
              </a:spcAft>
              <a:buSzPts val="1400"/>
              <a:buChar char="·"/>
              <a:defRPr/>
            </a:lvl7pPr>
            <a:lvl8pPr indent="-317500" lvl="7" marL="3657600">
              <a:lnSpc>
                <a:spcPct val="115000"/>
              </a:lnSpc>
              <a:spcBef>
                <a:spcPts val="1600"/>
              </a:spcBef>
              <a:spcAft>
                <a:spcPts val="0"/>
              </a:spcAft>
              <a:buSzPts val="1400"/>
              <a:buChar char="·"/>
              <a:defRPr/>
            </a:lvl8pPr>
            <a:lvl9pPr indent="-317500" lvl="8" marL="4114800">
              <a:lnSpc>
                <a:spcPct val="115000"/>
              </a:lnSpc>
              <a:spcBef>
                <a:spcPts val="1600"/>
              </a:spcBef>
              <a:spcAft>
                <a:spcPts val="1600"/>
              </a:spcAft>
              <a:buSzPts val="1400"/>
              <a:buChar char="·"/>
              <a:defRPr/>
            </a:lvl9pPr>
          </a:lstStyle>
          <a:p/>
        </p:txBody>
      </p:sp>
      <p:sp>
        <p:nvSpPr>
          <p:cNvPr id="431" name="Google Shape;431;p55"/>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2" name="Google Shape;432;p55"/>
          <p:cNvSpPr txBox="1"/>
          <p:nvPr>
            <p:ph idx="2" type="subTitle"/>
          </p:nvPr>
        </p:nvSpPr>
        <p:spPr>
          <a:xfrm>
            <a:off x="0" y="0"/>
            <a:ext cx="1530300" cy="313800"/>
          </a:xfrm>
          <a:prstGeom prst="rect">
            <a:avLst/>
          </a:prstGeom>
          <a:solidFill>
            <a:schemeClr val="dk2"/>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and body">
  <p:cSld name="TITLE_AND_BODY_2">
    <p:spTree>
      <p:nvGrpSpPr>
        <p:cNvPr id="433" name="Shape 433"/>
        <p:cNvGrpSpPr/>
        <p:nvPr/>
      </p:nvGrpSpPr>
      <p:grpSpPr>
        <a:xfrm>
          <a:off x="0" y="0"/>
          <a:ext cx="0" cy="0"/>
          <a:chOff x="0" y="0"/>
          <a:chExt cx="0" cy="0"/>
        </a:xfrm>
      </p:grpSpPr>
      <p:sp>
        <p:nvSpPr>
          <p:cNvPr id="434" name="Google Shape;434;p56"/>
          <p:cNvSpPr txBox="1"/>
          <p:nvPr>
            <p:ph type="title"/>
          </p:nvPr>
        </p:nvSpPr>
        <p:spPr>
          <a:xfrm>
            <a:off x="648300" y="577238"/>
            <a:ext cx="5885700" cy="5979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5" name="Google Shape;435;p56"/>
          <p:cNvSpPr txBox="1"/>
          <p:nvPr>
            <p:ph idx="1" type="body"/>
          </p:nvPr>
        </p:nvSpPr>
        <p:spPr>
          <a:xfrm>
            <a:off x="648300" y="1721225"/>
            <a:ext cx="7847700" cy="2845200"/>
          </a:xfrm>
          <a:prstGeom prst="rect">
            <a:avLst/>
          </a:prstGeom>
        </p:spPr>
        <p:txBody>
          <a:bodyPr anchorCtr="0" anchor="t" bIns="0" lIns="0" spcFirstLastPara="1" rIns="0" wrap="square" tIns="0">
            <a:noAutofit/>
          </a:bodyPr>
          <a:lstStyle>
            <a:lvl1pPr indent="-330200" lvl="0" marL="457200">
              <a:lnSpc>
                <a:spcPct val="115000"/>
              </a:lnSpc>
              <a:spcBef>
                <a:spcPts val="0"/>
              </a:spcBef>
              <a:spcAft>
                <a:spcPts val="0"/>
              </a:spcAft>
              <a:buSzPts val="1600"/>
              <a:buChar char="→"/>
              <a:defRPr sz="1600"/>
            </a:lvl1pPr>
            <a:lvl2pPr indent="-317500" lvl="1" marL="914400">
              <a:lnSpc>
                <a:spcPct val="115000"/>
              </a:lnSpc>
              <a:spcBef>
                <a:spcPts val="1600"/>
              </a:spcBef>
              <a:spcAft>
                <a:spcPts val="0"/>
              </a:spcAft>
              <a:buSzPts val="1400"/>
              <a:buChar char="·"/>
              <a:defRPr/>
            </a:lvl2pPr>
            <a:lvl3pPr indent="-317500" lvl="2" marL="1371600">
              <a:lnSpc>
                <a:spcPct val="115000"/>
              </a:lnSpc>
              <a:spcBef>
                <a:spcPts val="1600"/>
              </a:spcBef>
              <a:spcAft>
                <a:spcPts val="0"/>
              </a:spcAft>
              <a:buSzPts val="1400"/>
              <a:buChar char="·"/>
              <a:defRPr/>
            </a:lvl3pPr>
            <a:lvl4pPr indent="-317500" lvl="3" marL="1828800">
              <a:lnSpc>
                <a:spcPct val="115000"/>
              </a:lnSpc>
              <a:spcBef>
                <a:spcPts val="1600"/>
              </a:spcBef>
              <a:spcAft>
                <a:spcPts val="0"/>
              </a:spcAft>
              <a:buSzPts val="1400"/>
              <a:buChar char="·"/>
              <a:defRPr/>
            </a:lvl4pPr>
            <a:lvl5pPr indent="-317500" lvl="4" marL="2286000">
              <a:lnSpc>
                <a:spcPct val="115000"/>
              </a:lnSpc>
              <a:spcBef>
                <a:spcPts val="1600"/>
              </a:spcBef>
              <a:spcAft>
                <a:spcPts val="0"/>
              </a:spcAft>
              <a:buSzPts val="1400"/>
              <a:buChar char="·"/>
              <a:defRPr/>
            </a:lvl5pPr>
            <a:lvl6pPr indent="-317500" lvl="5" marL="2743200">
              <a:lnSpc>
                <a:spcPct val="115000"/>
              </a:lnSpc>
              <a:spcBef>
                <a:spcPts val="1600"/>
              </a:spcBef>
              <a:spcAft>
                <a:spcPts val="0"/>
              </a:spcAft>
              <a:buSzPts val="1400"/>
              <a:buChar char="·"/>
              <a:defRPr/>
            </a:lvl6pPr>
            <a:lvl7pPr indent="-317500" lvl="6" marL="3200400">
              <a:lnSpc>
                <a:spcPct val="115000"/>
              </a:lnSpc>
              <a:spcBef>
                <a:spcPts val="1600"/>
              </a:spcBef>
              <a:spcAft>
                <a:spcPts val="0"/>
              </a:spcAft>
              <a:buSzPts val="1400"/>
              <a:buChar char="·"/>
              <a:defRPr/>
            </a:lvl7pPr>
            <a:lvl8pPr indent="-317500" lvl="7" marL="3657600">
              <a:lnSpc>
                <a:spcPct val="115000"/>
              </a:lnSpc>
              <a:spcBef>
                <a:spcPts val="1600"/>
              </a:spcBef>
              <a:spcAft>
                <a:spcPts val="0"/>
              </a:spcAft>
              <a:buSzPts val="1400"/>
              <a:buChar char="·"/>
              <a:defRPr/>
            </a:lvl8pPr>
            <a:lvl9pPr indent="-317500" lvl="8" marL="4114800">
              <a:lnSpc>
                <a:spcPct val="115000"/>
              </a:lnSpc>
              <a:spcBef>
                <a:spcPts val="1600"/>
              </a:spcBef>
              <a:spcAft>
                <a:spcPts val="1600"/>
              </a:spcAft>
              <a:buSzPts val="1400"/>
              <a:buChar char="·"/>
              <a:defRPr/>
            </a:lvl9pPr>
          </a:lstStyle>
          <a:p/>
        </p:txBody>
      </p:sp>
      <p:sp>
        <p:nvSpPr>
          <p:cNvPr id="436" name="Google Shape;436;p56"/>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7" name="Google Shape;437;p56"/>
          <p:cNvSpPr txBox="1"/>
          <p:nvPr>
            <p:ph idx="2" type="subTitle"/>
          </p:nvPr>
        </p:nvSpPr>
        <p:spPr>
          <a:xfrm>
            <a:off x="0" y="0"/>
            <a:ext cx="1549200" cy="313800"/>
          </a:xfrm>
          <a:prstGeom prst="rect">
            <a:avLst/>
          </a:prstGeom>
          <a:solidFill>
            <a:schemeClr val="dk2"/>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438" name="Google Shape;438;p56"/>
          <p:cNvSpPr txBox="1"/>
          <p:nvPr>
            <p:ph idx="3" type="body"/>
          </p:nvPr>
        </p:nvSpPr>
        <p:spPr>
          <a:xfrm>
            <a:off x="648300" y="1078113"/>
            <a:ext cx="5885700" cy="313800"/>
          </a:xfrm>
          <a:prstGeom prst="rect">
            <a:avLst/>
          </a:prstGeom>
        </p:spPr>
        <p:txBody>
          <a:bodyPr anchorCtr="0" anchor="t" bIns="0" lIns="0" spcFirstLastPara="1" rIns="0" wrap="square" tIns="0">
            <a:noAutofit/>
          </a:bodyPr>
          <a:lstStyle>
            <a:lvl1pPr indent="-228600" lvl="0" marL="457200" marR="0" algn="l">
              <a:lnSpc>
                <a:spcPct val="100000"/>
              </a:lnSpc>
              <a:spcBef>
                <a:spcPts val="0"/>
              </a:spcBef>
              <a:spcAft>
                <a:spcPts val="0"/>
              </a:spcAft>
              <a:buNone/>
              <a:defRPr sz="2200">
                <a:solidFill>
                  <a:schemeClr val="accent2"/>
                </a:solidFill>
                <a:latin typeface="Fira Sans ExtraLight"/>
                <a:ea typeface="Fira Sans ExtraLight"/>
                <a:cs typeface="Fira Sans ExtraLight"/>
                <a:sym typeface="Fira Sans ExtraLight"/>
              </a:defRPr>
            </a:lvl1pPr>
            <a:lvl2pPr indent="-234950" lvl="1" marL="914400">
              <a:spcBef>
                <a:spcPts val="1600"/>
              </a:spcBef>
              <a:spcAft>
                <a:spcPts val="0"/>
              </a:spcAft>
              <a:buSzPts val="100"/>
              <a:buChar char="·"/>
              <a:defRPr sz="100"/>
            </a:lvl2pPr>
            <a:lvl3pPr indent="-234950" lvl="2" marL="1371600">
              <a:spcBef>
                <a:spcPts val="1600"/>
              </a:spcBef>
              <a:spcAft>
                <a:spcPts val="0"/>
              </a:spcAft>
              <a:buSzPts val="100"/>
              <a:buChar char="·"/>
              <a:defRPr sz="100"/>
            </a:lvl3pPr>
            <a:lvl4pPr indent="-234950" lvl="3" marL="1828800">
              <a:spcBef>
                <a:spcPts val="1600"/>
              </a:spcBef>
              <a:spcAft>
                <a:spcPts val="0"/>
              </a:spcAft>
              <a:buSzPts val="100"/>
              <a:buChar char="·"/>
              <a:defRPr sz="100"/>
            </a:lvl4pPr>
            <a:lvl5pPr indent="-234950" lvl="4" marL="2286000">
              <a:spcBef>
                <a:spcPts val="1600"/>
              </a:spcBef>
              <a:spcAft>
                <a:spcPts val="0"/>
              </a:spcAft>
              <a:buSzPts val="100"/>
              <a:buChar char="·"/>
              <a:defRPr sz="100"/>
            </a:lvl5pPr>
            <a:lvl6pPr indent="-234950" lvl="5" marL="2743200">
              <a:spcBef>
                <a:spcPts val="1600"/>
              </a:spcBef>
              <a:spcAft>
                <a:spcPts val="0"/>
              </a:spcAft>
              <a:buSzPts val="100"/>
              <a:buChar char="·"/>
              <a:defRPr sz="100"/>
            </a:lvl6pPr>
            <a:lvl7pPr indent="-234950" lvl="6" marL="3200400">
              <a:spcBef>
                <a:spcPts val="1600"/>
              </a:spcBef>
              <a:spcAft>
                <a:spcPts val="0"/>
              </a:spcAft>
              <a:buSzPts val="100"/>
              <a:buChar char="·"/>
              <a:defRPr sz="100"/>
            </a:lvl7pPr>
            <a:lvl8pPr indent="-234950" lvl="7" marL="3657600">
              <a:spcBef>
                <a:spcPts val="1600"/>
              </a:spcBef>
              <a:spcAft>
                <a:spcPts val="0"/>
              </a:spcAft>
              <a:buSzPts val="100"/>
              <a:buChar char="·"/>
              <a:defRPr sz="100"/>
            </a:lvl8pPr>
            <a:lvl9pPr indent="-234950" lvl="8" marL="4114800">
              <a:spcBef>
                <a:spcPts val="1600"/>
              </a:spcBef>
              <a:spcAft>
                <a:spcPts val="1600"/>
              </a:spcAft>
              <a:buSzPts val="100"/>
              <a:buChar char="·"/>
              <a:defRPr sz="1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ITLE_AND_BODY_1">
    <p:bg>
      <p:bgPr>
        <a:solidFill>
          <a:schemeClr val="lt1"/>
        </a:solidFill>
      </p:bgPr>
    </p:bg>
    <p:spTree>
      <p:nvGrpSpPr>
        <p:cNvPr id="439" name="Shape 439"/>
        <p:cNvGrpSpPr/>
        <p:nvPr/>
      </p:nvGrpSpPr>
      <p:grpSpPr>
        <a:xfrm>
          <a:off x="0" y="0"/>
          <a:ext cx="0" cy="0"/>
          <a:chOff x="0" y="0"/>
          <a:chExt cx="0" cy="0"/>
        </a:xfrm>
      </p:grpSpPr>
      <p:sp>
        <p:nvSpPr>
          <p:cNvPr id="440" name="Google Shape;440;p57"/>
          <p:cNvSpPr txBox="1"/>
          <p:nvPr>
            <p:ph idx="1" type="body"/>
          </p:nvPr>
        </p:nvSpPr>
        <p:spPr>
          <a:xfrm>
            <a:off x="4572000" y="151388"/>
            <a:ext cx="4410600" cy="4840800"/>
          </a:xfrm>
          <a:prstGeom prst="rect">
            <a:avLst/>
          </a:prstGeom>
          <a:solidFill>
            <a:schemeClr val="accent6"/>
          </a:solidFill>
        </p:spPr>
        <p:txBody>
          <a:bodyPr anchorCtr="0" anchor="ctr" bIns="424800" lIns="424800" spcFirstLastPara="1" rIns="424800" wrap="square" tIns="612000">
            <a:noAutofit/>
          </a:bodyPr>
          <a:lstStyle>
            <a:lvl1pPr indent="-317500" lvl="0" marL="457200">
              <a:lnSpc>
                <a:spcPct val="100000"/>
              </a:lnSpc>
              <a:spcBef>
                <a:spcPts val="0"/>
              </a:spcBef>
              <a:spcAft>
                <a:spcPts val="0"/>
              </a:spcAft>
              <a:buClr>
                <a:schemeClr val="lt1"/>
              </a:buClr>
              <a:buSzPts val="1400"/>
              <a:buChar char="→"/>
              <a:defRPr sz="1400">
                <a:solidFill>
                  <a:schemeClr val="lt1"/>
                </a:solidFill>
              </a:defRPr>
            </a:lvl1pPr>
            <a:lvl2pPr indent="-304800" lvl="1" marL="914400">
              <a:lnSpc>
                <a:spcPct val="100000"/>
              </a:lnSpc>
              <a:spcBef>
                <a:spcPts val="1200"/>
              </a:spcBef>
              <a:spcAft>
                <a:spcPts val="0"/>
              </a:spcAft>
              <a:buClr>
                <a:schemeClr val="lt1"/>
              </a:buClr>
              <a:buSzPts val="1200"/>
              <a:buChar char="·"/>
              <a:defRPr sz="1200">
                <a:solidFill>
                  <a:schemeClr val="lt1"/>
                </a:solidFill>
              </a:defRPr>
            </a:lvl2pPr>
            <a:lvl3pPr indent="-304800" lvl="2" marL="1371600">
              <a:lnSpc>
                <a:spcPct val="100000"/>
              </a:lnSpc>
              <a:spcBef>
                <a:spcPts val="1200"/>
              </a:spcBef>
              <a:spcAft>
                <a:spcPts val="0"/>
              </a:spcAft>
              <a:buClr>
                <a:schemeClr val="lt1"/>
              </a:buClr>
              <a:buSzPts val="1200"/>
              <a:buChar char="·"/>
              <a:defRPr sz="1200">
                <a:solidFill>
                  <a:schemeClr val="lt1"/>
                </a:solidFill>
              </a:defRPr>
            </a:lvl3pPr>
            <a:lvl4pPr indent="-304800" lvl="3" marL="1828800">
              <a:lnSpc>
                <a:spcPct val="100000"/>
              </a:lnSpc>
              <a:spcBef>
                <a:spcPts val="1200"/>
              </a:spcBef>
              <a:spcAft>
                <a:spcPts val="0"/>
              </a:spcAft>
              <a:buClr>
                <a:schemeClr val="lt1"/>
              </a:buClr>
              <a:buSzPts val="1200"/>
              <a:buChar char="·"/>
              <a:defRPr sz="1200">
                <a:solidFill>
                  <a:schemeClr val="lt1"/>
                </a:solidFill>
              </a:defRPr>
            </a:lvl4pPr>
            <a:lvl5pPr indent="-304800" lvl="4" marL="2286000">
              <a:lnSpc>
                <a:spcPct val="100000"/>
              </a:lnSpc>
              <a:spcBef>
                <a:spcPts val="1200"/>
              </a:spcBef>
              <a:spcAft>
                <a:spcPts val="0"/>
              </a:spcAft>
              <a:buClr>
                <a:schemeClr val="lt1"/>
              </a:buClr>
              <a:buSzPts val="1200"/>
              <a:buChar char="·"/>
              <a:defRPr sz="1200">
                <a:solidFill>
                  <a:schemeClr val="lt1"/>
                </a:solidFill>
              </a:defRPr>
            </a:lvl5pPr>
            <a:lvl6pPr indent="-304800" lvl="5" marL="2743200">
              <a:lnSpc>
                <a:spcPct val="100000"/>
              </a:lnSpc>
              <a:spcBef>
                <a:spcPts val="1200"/>
              </a:spcBef>
              <a:spcAft>
                <a:spcPts val="0"/>
              </a:spcAft>
              <a:buClr>
                <a:schemeClr val="lt1"/>
              </a:buClr>
              <a:buSzPts val="1200"/>
              <a:buChar char="·"/>
              <a:defRPr sz="1200">
                <a:solidFill>
                  <a:schemeClr val="lt1"/>
                </a:solidFill>
              </a:defRPr>
            </a:lvl6pPr>
            <a:lvl7pPr indent="-304800" lvl="6" marL="3200400">
              <a:lnSpc>
                <a:spcPct val="100000"/>
              </a:lnSpc>
              <a:spcBef>
                <a:spcPts val="1200"/>
              </a:spcBef>
              <a:spcAft>
                <a:spcPts val="0"/>
              </a:spcAft>
              <a:buClr>
                <a:schemeClr val="lt1"/>
              </a:buClr>
              <a:buSzPts val="1200"/>
              <a:buChar char="·"/>
              <a:defRPr sz="1200">
                <a:solidFill>
                  <a:schemeClr val="lt1"/>
                </a:solidFill>
              </a:defRPr>
            </a:lvl7pPr>
            <a:lvl8pPr indent="-304800" lvl="7" marL="3657600">
              <a:lnSpc>
                <a:spcPct val="100000"/>
              </a:lnSpc>
              <a:spcBef>
                <a:spcPts val="1200"/>
              </a:spcBef>
              <a:spcAft>
                <a:spcPts val="0"/>
              </a:spcAft>
              <a:buClr>
                <a:schemeClr val="lt1"/>
              </a:buClr>
              <a:buSzPts val="1200"/>
              <a:buChar char="·"/>
              <a:defRPr sz="1200">
                <a:solidFill>
                  <a:schemeClr val="lt1"/>
                </a:solidFill>
              </a:defRPr>
            </a:lvl8pPr>
            <a:lvl9pPr indent="-304800" lvl="8" marL="4114800">
              <a:lnSpc>
                <a:spcPct val="100000"/>
              </a:lnSpc>
              <a:spcBef>
                <a:spcPts val="1200"/>
              </a:spcBef>
              <a:spcAft>
                <a:spcPts val="1200"/>
              </a:spcAft>
              <a:buClr>
                <a:schemeClr val="lt1"/>
              </a:buClr>
              <a:buSzPts val="1200"/>
              <a:buChar char="·"/>
              <a:defRPr sz="1200">
                <a:solidFill>
                  <a:schemeClr val="lt1"/>
                </a:solidFill>
              </a:defRPr>
            </a:lvl9pPr>
          </a:lstStyle>
          <a:p/>
        </p:txBody>
      </p:sp>
      <p:sp>
        <p:nvSpPr>
          <p:cNvPr id="441" name="Google Shape;441;p57"/>
          <p:cNvSpPr txBox="1"/>
          <p:nvPr>
            <p:ph type="title"/>
          </p:nvPr>
        </p:nvSpPr>
        <p:spPr>
          <a:xfrm>
            <a:off x="648300" y="577238"/>
            <a:ext cx="3564000" cy="5979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42" name="Google Shape;442;p57"/>
          <p:cNvSpPr txBox="1"/>
          <p:nvPr>
            <p:ph idx="2" type="body"/>
          </p:nvPr>
        </p:nvSpPr>
        <p:spPr>
          <a:xfrm>
            <a:off x="648300" y="1805988"/>
            <a:ext cx="3564000" cy="2760600"/>
          </a:xfrm>
          <a:prstGeom prst="rect">
            <a:avLst/>
          </a:prstGeom>
        </p:spPr>
        <p:txBody>
          <a:bodyPr anchorCtr="0" anchor="t" bIns="0" lIns="0" spcFirstLastPara="1" rIns="0" wrap="square" tIns="0">
            <a:noAutofit/>
          </a:bodyPr>
          <a:lstStyle>
            <a:lvl1pPr indent="-330200" lvl="0" marL="457200">
              <a:lnSpc>
                <a:spcPct val="115000"/>
              </a:lnSpc>
              <a:spcBef>
                <a:spcPts val="0"/>
              </a:spcBef>
              <a:spcAft>
                <a:spcPts val="0"/>
              </a:spcAft>
              <a:buSzPts val="1600"/>
              <a:buFont typeface="Fira Sans ExtraLight"/>
              <a:buChar char="→"/>
              <a:defRPr sz="1600">
                <a:latin typeface="Fira Sans ExtraLight"/>
                <a:ea typeface="Fira Sans ExtraLight"/>
                <a:cs typeface="Fira Sans ExtraLight"/>
                <a:sym typeface="Fira Sans ExtraLight"/>
              </a:defRPr>
            </a:lvl1pPr>
            <a:lvl2pPr indent="-330200" lvl="1" marL="9144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2pPr>
            <a:lvl3pPr indent="-330200" lvl="2" marL="13716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3pPr>
            <a:lvl4pPr indent="-330200" lvl="3" marL="18288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4pPr>
            <a:lvl5pPr indent="-330200" lvl="4" marL="22860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5pPr>
            <a:lvl6pPr indent="-330200" lvl="5" marL="27432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6pPr>
            <a:lvl7pPr indent="-330200" lvl="6" marL="32004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7pPr>
            <a:lvl8pPr indent="-330200" lvl="7" marL="36576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8pPr>
            <a:lvl9pPr indent="-330200" lvl="8" marL="4114800">
              <a:lnSpc>
                <a:spcPct val="115000"/>
              </a:lnSpc>
              <a:spcBef>
                <a:spcPts val="1600"/>
              </a:spcBef>
              <a:spcAft>
                <a:spcPts val="1600"/>
              </a:spcAft>
              <a:buSzPts val="1600"/>
              <a:buFont typeface="Fira Sans ExtraLight"/>
              <a:buChar char="·"/>
              <a:defRPr sz="1600">
                <a:latin typeface="Fira Sans ExtraLight"/>
                <a:ea typeface="Fira Sans ExtraLight"/>
                <a:cs typeface="Fira Sans ExtraLight"/>
                <a:sym typeface="Fira Sans ExtraLight"/>
              </a:defRPr>
            </a:lvl9pPr>
          </a:lstStyle>
          <a:p/>
        </p:txBody>
      </p:sp>
      <p:sp>
        <p:nvSpPr>
          <p:cNvPr id="443" name="Google Shape;443;p57"/>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44" name="Google Shape;444;p57"/>
          <p:cNvSpPr txBox="1"/>
          <p:nvPr>
            <p:ph idx="3" type="subTitle"/>
          </p:nvPr>
        </p:nvSpPr>
        <p:spPr>
          <a:xfrm>
            <a:off x="0" y="0"/>
            <a:ext cx="1549200" cy="313800"/>
          </a:xfrm>
          <a:prstGeom prst="rect">
            <a:avLst/>
          </a:prstGeom>
          <a:solidFill>
            <a:schemeClr val="dk2"/>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445" name="Google Shape;445;p57"/>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layout 1">
  <p:cSld name="CUSTOM_1">
    <p:spTree>
      <p:nvGrpSpPr>
        <p:cNvPr id="446" name="Shape 446"/>
        <p:cNvGrpSpPr/>
        <p:nvPr/>
      </p:nvGrpSpPr>
      <p:grpSpPr>
        <a:xfrm>
          <a:off x="0" y="0"/>
          <a:ext cx="0" cy="0"/>
          <a:chOff x="0" y="0"/>
          <a:chExt cx="0" cy="0"/>
        </a:xfrm>
      </p:grpSpPr>
      <p:sp>
        <p:nvSpPr>
          <p:cNvPr id="447" name="Google Shape;447;p58"/>
          <p:cNvSpPr txBox="1"/>
          <p:nvPr>
            <p:ph type="title"/>
          </p:nvPr>
        </p:nvSpPr>
        <p:spPr>
          <a:xfrm>
            <a:off x="2886550" y="890888"/>
            <a:ext cx="4068000" cy="767700"/>
          </a:xfrm>
          <a:prstGeom prst="rect">
            <a:avLst/>
          </a:prstGeom>
        </p:spPr>
        <p:txBody>
          <a:bodyPr anchorCtr="0" anchor="t" bIns="0" lIns="0" spcFirstLastPara="1" rIns="0" wrap="square" tIns="0">
            <a:noAutofit/>
          </a:bodyPr>
          <a:lstStyle>
            <a:lvl1pPr lvl="0">
              <a:spcBef>
                <a:spcPts val="0"/>
              </a:spcBef>
              <a:spcAft>
                <a:spcPts val="0"/>
              </a:spcAft>
              <a:buNone/>
              <a:defRPr sz="2400"/>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448" name="Google Shape;448;p58"/>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lvl1pPr>
            <a:lvl2pPr lvl="1">
              <a:buClr>
                <a:srgbClr val="000000"/>
              </a:buClr>
              <a:buSzPts val="1000"/>
              <a:buFont typeface="Arial"/>
              <a:buNone/>
              <a:defRPr/>
            </a:lvl2pPr>
            <a:lvl3pPr lvl="2">
              <a:buClr>
                <a:srgbClr val="000000"/>
              </a:buClr>
              <a:buSzPts val="1000"/>
              <a:buFont typeface="Arial"/>
              <a:buNone/>
              <a:defRPr/>
            </a:lvl3pPr>
            <a:lvl4pPr lvl="3">
              <a:buClr>
                <a:srgbClr val="000000"/>
              </a:buClr>
              <a:buSzPts val="1000"/>
              <a:buFont typeface="Arial"/>
              <a:buNone/>
              <a:defRPr/>
            </a:lvl4pPr>
            <a:lvl5pPr lvl="4">
              <a:buClr>
                <a:srgbClr val="000000"/>
              </a:buClr>
              <a:buSzPts val="1000"/>
              <a:buFont typeface="Arial"/>
              <a:buNone/>
              <a:defRPr/>
            </a:lvl5pPr>
            <a:lvl6pPr lvl="5">
              <a:buClr>
                <a:srgbClr val="000000"/>
              </a:buClr>
              <a:buSzPts val="1000"/>
              <a:buFont typeface="Arial"/>
              <a:buNone/>
              <a:defRPr/>
            </a:lvl6pPr>
            <a:lvl7pPr lvl="6">
              <a:buClr>
                <a:srgbClr val="000000"/>
              </a:buClr>
              <a:buSzPts val="1000"/>
              <a:buFont typeface="Arial"/>
              <a:buNone/>
              <a:defRPr/>
            </a:lvl7pPr>
            <a:lvl8pPr lvl="7">
              <a:buClr>
                <a:srgbClr val="000000"/>
              </a:buClr>
              <a:buSzPts val="1000"/>
              <a:buFont typeface="Arial"/>
              <a:buNone/>
              <a:defRPr/>
            </a:lvl8pPr>
            <a:lvl9pPr lvl="8">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449" name="Google Shape;449;p58"/>
          <p:cNvSpPr txBox="1"/>
          <p:nvPr>
            <p:ph idx="1" type="body"/>
          </p:nvPr>
        </p:nvSpPr>
        <p:spPr>
          <a:xfrm>
            <a:off x="161550" y="151425"/>
            <a:ext cx="2448900" cy="4840800"/>
          </a:xfrm>
          <a:prstGeom prst="rect">
            <a:avLst/>
          </a:prstGeom>
          <a:solidFill>
            <a:schemeClr val="lt2"/>
          </a:solidFill>
          <a:ln cap="flat" cmpd="sng" w="9525">
            <a:solidFill>
              <a:schemeClr val="accent2"/>
            </a:solidFill>
            <a:prstDash val="dash"/>
            <a:round/>
            <a:headEnd len="sm" w="sm" type="none"/>
            <a:tailEnd len="sm" w="sm" type="none"/>
          </a:ln>
        </p:spPr>
        <p:txBody>
          <a:bodyPr anchorCtr="0" anchor="t" bIns="0" lIns="0" spcFirstLastPara="1" rIns="0" wrap="square" tIns="0">
            <a:noAutofit/>
          </a:bodyPr>
          <a:lstStyle>
            <a:lvl1pPr indent="-234950" lvl="0" marL="457200">
              <a:spcBef>
                <a:spcPts val="0"/>
              </a:spcBef>
              <a:spcAft>
                <a:spcPts val="0"/>
              </a:spcAft>
              <a:buClr>
                <a:schemeClr val="lt2"/>
              </a:buClr>
              <a:buSzPts val="100"/>
              <a:buChar char="→"/>
              <a:defRPr sz="100">
                <a:solidFill>
                  <a:schemeClr val="lt2"/>
                </a:solidFill>
              </a:defRPr>
            </a:lvl1pPr>
            <a:lvl2pPr indent="-234950" lvl="1" marL="914400">
              <a:spcBef>
                <a:spcPts val="1600"/>
              </a:spcBef>
              <a:spcAft>
                <a:spcPts val="0"/>
              </a:spcAft>
              <a:buClr>
                <a:schemeClr val="lt2"/>
              </a:buClr>
              <a:buSzPts val="100"/>
              <a:buChar char="·"/>
              <a:defRPr sz="100">
                <a:solidFill>
                  <a:schemeClr val="lt2"/>
                </a:solidFill>
              </a:defRPr>
            </a:lvl2pPr>
            <a:lvl3pPr indent="-234950" lvl="2" marL="1371600">
              <a:spcBef>
                <a:spcPts val="1600"/>
              </a:spcBef>
              <a:spcAft>
                <a:spcPts val="0"/>
              </a:spcAft>
              <a:buClr>
                <a:schemeClr val="lt2"/>
              </a:buClr>
              <a:buSzPts val="100"/>
              <a:buChar char="·"/>
              <a:defRPr sz="100">
                <a:solidFill>
                  <a:schemeClr val="lt2"/>
                </a:solidFill>
              </a:defRPr>
            </a:lvl3pPr>
            <a:lvl4pPr indent="-234950" lvl="3" marL="1828800">
              <a:spcBef>
                <a:spcPts val="1600"/>
              </a:spcBef>
              <a:spcAft>
                <a:spcPts val="0"/>
              </a:spcAft>
              <a:buClr>
                <a:schemeClr val="lt2"/>
              </a:buClr>
              <a:buSzPts val="100"/>
              <a:buChar char="·"/>
              <a:defRPr sz="100">
                <a:solidFill>
                  <a:schemeClr val="lt2"/>
                </a:solidFill>
              </a:defRPr>
            </a:lvl4pPr>
            <a:lvl5pPr indent="-234950" lvl="4" marL="2286000">
              <a:spcBef>
                <a:spcPts val="1600"/>
              </a:spcBef>
              <a:spcAft>
                <a:spcPts val="0"/>
              </a:spcAft>
              <a:buClr>
                <a:schemeClr val="lt2"/>
              </a:buClr>
              <a:buSzPts val="100"/>
              <a:buChar char="·"/>
              <a:defRPr sz="100">
                <a:solidFill>
                  <a:schemeClr val="lt2"/>
                </a:solidFill>
              </a:defRPr>
            </a:lvl5pPr>
            <a:lvl6pPr indent="-234950" lvl="5" marL="2743200">
              <a:spcBef>
                <a:spcPts val="1600"/>
              </a:spcBef>
              <a:spcAft>
                <a:spcPts val="0"/>
              </a:spcAft>
              <a:buClr>
                <a:schemeClr val="lt2"/>
              </a:buClr>
              <a:buSzPts val="100"/>
              <a:buChar char="·"/>
              <a:defRPr sz="100">
                <a:solidFill>
                  <a:schemeClr val="lt2"/>
                </a:solidFill>
              </a:defRPr>
            </a:lvl6pPr>
            <a:lvl7pPr indent="-234950" lvl="6" marL="3200400">
              <a:spcBef>
                <a:spcPts val="1600"/>
              </a:spcBef>
              <a:spcAft>
                <a:spcPts val="0"/>
              </a:spcAft>
              <a:buClr>
                <a:schemeClr val="lt2"/>
              </a:buClr>
              <a:buSzPts val="100"/>
              <a:buChar char="·"/>
              <a:defRPr sz="100">
                <a:solidFill>
                  <a:schemeClr val="lt2"/>
                </a:solidFill>
              </a:defRPr>
            </a:lvl7pPr>
            <a:lvl8pPr indent="-234950" lvl="7" marL="3657600">
              <a:spcBef>
                <a:spcPts val="1600"/>
              </a:spcBef>
              <a:spcAft>
                <a:spcPts val="0"/>
              </a:spcAft>
              <a:buClr>
                <a:schemeClr val="lt2"/>
              </a:buClr>
              <a:buSzPts val="100"/>
              <a:buChar char="·"/>
              <a:defRPr sz="100">
                <a:solidFill>
                  <a:schemeClr val="lt2"/>
                </a:solidFill>
              </a:defRPr>
            </a:lvl8pPr>
            <a:lvl9pPr indent="-234950" lvl="8" marL="4114800">
              <a:spcBef>
                <a:spcPts val="1600"/>
              </a:spcBef>
              <a:spcAft>
                <a:spcPts val="1600"/>
              </a:spcAft>
              <a:buClr>
                <a:schemeClr val="lt2"/>
              </a:buClr>
              <a:buSzPts val="100"/>
              <a:buChar char="·"/>
              <a:defRPr sz="100">
                <a:solidFill>
                  <a:schemeClr val="lt2"/>
                </a:solidFill>
              </a:defRPr>
            </a:lvl9pPr>
          </a:lstStyle>
          <a:p/>
        </p:txBody>
      </p:sp>
      <p:sp>
        <p:nvSpPr>
          <p:cNvPr id="450" name="Google Shape;450;p58"/>
          <p:cNvSpPr txBox="1"/>
          <p:nvPr>
            <p:ph idx="2" type="subTitle"/>
          </p:nvPr>
        </p:nvSpPr>
        <p:spPr>
          <a:xfrm>
            <a:off x="2905438" y="577238"/>
            <a:ext cx="4068000" cy="313800"/>
          </a:xfrm>
          <a:prstGeom prst="rect">
            <a:avLst/>
          </a:prstGeom>
          <a:noFill/>
        </p:spPr>
        <p:txBody>
          <a:bodyPr anchorCtr="0" anchor="ctr" bIns="0" lIns="0" spcFirstLastPara="1" rIns="0" wrap="square" tIns="0">
            <a:noAutofit/>
          </a:bodyPr>
          <a:lstStyle>
            <a:lvl1pPr lvl="0">
              <a:lnSpc>
                <a:spcPct val="100000"/>
              </a:lnSpc>
              <a:spcBef>
                <a:spcPts val="0"/>
              </a:spcBef>
              <a:spcAft>
                <a:spcPts val="0"/>
              </a:spcAft>
              <a:buNone/>
              <a:defRPr sz="1200">
                <a:solidFill>
                  <a:schemeClr val="accent2"/>
                </a:solidFill>
                <a:latin typeface="Fira Sans"/>
                <a:ea typeface="Fira Sans"/>
                <a:cs typeface="Fira Sans"/>
                <a:sym typeface="Fira Sans"/>
              </a:defRPr>
            </a:lvl1pPr>
            <a:lvl2pPr lvl="1">
              <a:lnSpc>
                <a:spcPct val="100000"/>
              </a:lnSpc>
              <a:spcBef>
                <a:spcPts val="0"/>
              </a:spcBef>
              <a:spcAft>
                <a:spcPts val="0"/>
              </a:spcAft>
              <a:buNone/>
              <a:defRPr sz="1200">
                <a:solidFill>
                  <a:schemeClr val="accent2"/>
                </a:solidFill>
              </a:defRPr>
            </a:lvl2pPr>
            <a:lvl3pPr lvl="2">
              <a:lnSpc>
                <a:spcPct val="100000"/>
              </a:lnSpc>
              <a:spcBef>
                <a:spcPts val="0"/>
              </a:spcBef>
              <a:spcAft>
                <a:spcPts val="0"/>
              </a:spcAft>
              <a:buNone/>
              <a:defRPr sz="1200">
                <a:solidFill>
                  <a:schemeClr val="accent2"/>
                </a:solidFill>
              </a:defRPr>
            </a:lvl3pPr>
            <a:lvl4pPr lvl="3">
              <a:lnSpc>
                <a:spcPct val="100000"/>
              </a:lnSpc>
              <a:spcBef>
                <a:spcPts val="0"/>
              </a:spcBef>
              <a:spcAft>
                <a:spcPts val="0"/>
              </a:spcAft>
              <a:buNone/>
              <a:defRPr sz="1200">
                <a:solidFill>
                  <a:schemeClr val="accent2"/>
                </a:solidFill>
              </a:defRPr>
            </a:lvl4pPr>
            <a:lvl5pPr lvl="4">
              <a:lnSpc>
                <a:spcPct val="100000"/>
              </a:lnSpc>
              <a:spcBef>
                <a:spcPts val="0"/>
              </a:spcBef>
              <a:spcAft>
                <a:spcPts val="0"/>
              </a:spcAft>
              <a:buNone/>
              <a:defRPr sz="1200">
                <a:solidFill>
                  <a:schemeClr val="accent2"/>
                </a:solidFill>
              </a:defRPr>
            </a:lvl5pPr>
            <a:lvl6pPr lvl="5">
              <a:lnSpc>
                <a:spcPct val="100000"/>
              </a:lnSpc>
              <a:spcBef>
                <a:spcPts val="0"/>
              </a:spcBef>
              <a:spcAft>
                <a:spcPts val="0"/>
              </a:spcAft>
              <a:buNone/>
              <a:defRPr sz="1200">
                <a:solidFill>
                  <a:schemeClr val="accent2"/>
                </a:solidFill>
              </a:defRPr>
            </a:lvl6pPr>
            <a:lvl7pPr lvl="6">
              <a:lnSpc>
                <a:spcPct val="100000"/>
              </a:lnSpc>
              <a:spcBef>
                <a:spcPts val="0"/>
              </a:spcBef>
              <a:spcAft>
                <a:spcPts val="0"/>
              </a:spcAft>
              <a:buNone/>
              <a:defRPr sz="1200">
                <a:solidFill>
                  <a:schemeClr val="accent2"/>
                </a:solidFill>
              </a:defRPr>
            </a:lvl7pPr>
            <a:lvl8pPr lvl="7">
              <a:lnSpc>
                <a:spcPct val="100000"/>
              </a:lnSpc>
              <a:spcBef>
                <a:spcPts val="0"/>
              </a:spcBef>
              <a:spcAft>
                <a:spcPts val="0"/>
              </a:spcAft>
              <a:buNone/>
              <a:defRPr sz="1200">
                <a:solidFill>
                  <a:schemeClr val="accent2"/>
                </a:solidFill>
              </a:defRPr>
            </a:lvl8pPr>
            <a:lvl9pPr lvl="8">
              <a:lnSpc>
                <a:spcPct val="100000"/>
              </a:lnSpc>
              <a:spcBef>
                <a:spcPts val="0"/>
              </a:spcBef>
              <a:spcAft>
                <a:spcPts val="0"/>
              </a:spcAft>
              <a:buNone/>
              <a:defRPr sz="1200">
                <a:solidFill>
                  <a:schemeClr val="accent2"/>
                </a:solidFill>
              </a:defRPr>
            </a:lvl9pPr>
          </a:lstStyle>
          <a:p/>
        </p:txBody>
      </p:sp>
      <p:sp>
        <p:nvSpPr>
          <p:cNvPr id="451" name="Google Shape;451;p58"/>
          <p:cNvSpPr txBox="1"/>
          <p:nvPr>
            <p:ph idx="3" type="body"/>
          </p:nvPr>
        </p:nvSpPr>
        <p:spPr>
          <a:xfrm>
            <a:off x="3240885" y="2210400"/>
            <a:ext cx="22680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452" name="Google Shape;452;p58"/>
          <p:cNvSpPr txBox="1"/>
          <p:nvPr>
            <p:ph idx="4" type="body"/>
          </p:nvPr>
        </p:nvSpPr>
        <p:spPr>
          <a:xfrm>
            <a:off x="6218850" y="2210400"/>
            <a:ext cx="22692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453" name="Google Shape;453;p58"/>
          <p:cNvSpPr txBox="1"/>
          <p:nvPr>
            <p:ph idx="5" type="body"/>
          </p:nvPr>
        </p:nvSpPr>
        <p:spPr>
          <a:xfrm>
            <a:off x="3240763" y="3521412"/>
            <a:ext cx="22680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454" name="Google Shape;454;p58"/>
          <p:cNvSpPr txBox="1"/>
          <p:nvPr>
            <p:ph idx="6" type="body"/>
          </p:nvPr>
        </p:nvSpPr>
        <p:spPr>
          <a:xfrm>
            <a:off x="6218850" y="3521412"/>
            <a:ext cx="22692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455" name="Google Shape;455;p58"/>
          <p:cNvSpPr txBox="1"/>
          <p:nvPr/>
        </p:nvSpPr>
        <p:spPr>
          <a:xfrm>
            <a:off x="3240875" y="1943875"/>
            <a:ext cx="2088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Purpose</a:t>
            </a:r>
            <a:endParaRPr sz="1200">
              <a:latin typeface="Fira Sans"/>
              <a:ea typeface="Fira Sans"/>
              <a:cs typeface="Fira Sans"/>
              <a:sym typeface="Fira Sans"/>
            </a:endParaRPr>
          </a:p>
        </p:txBody>
      </p:sp>
      <p:sp>
        <p:nvSpPr>
          <p:cNvPr id="456" name="Google Shape;456;p58"/>
          <p:cNvSpPr txBox="1"/>
          <p:nvPr/>
        </p:nvSpPr>
        <p:spPr>
          <a:xfrm>
            <a:off x="3240875" y="3267262"/>
            <a:ext cx="20871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Data sources</a:t>
            </a:r>
            <a:endParaRPr sz="1200">
              <a:latin typeface="Fira Sans"/>
              <a:ea typeface="Fira Sans"/>
              <a:cs typeface="Fira Sans"/>
              <a:sym typeface="Fira Sans"/>
            </a:endParaRPr>
          </a:p>
        </p:txBody>
      </p:sp>
      <p:sp>
        <p:nvSpPr>
          <p:cNvPr id="457" name="Google Shape;457;p58"/>
          <p:cNvSpPr txBox="1"/>
          <p:nvPr/>
        </p:nvSpPr>
        <p:spPr>
          <a:xfrm>
            <a:off x="6218850" y="1943875"/>
            <a:ext cx="2277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Used services</a:t>
            </a:r>
            <a:endParaRPr sz="1200">
              <a:latin typeface="Fira Sans"/>
              <a:ea typeface="Fira Sans"/>
              <a:cs typeface="Fira Sans"/>
              <a:sym typeface="Fira Sans"/>
            </a:endParaRPr>
          </a:p>
        </p:txBody>
      </p:sp>
      <p:sp>
        <p:nvSpPr>
          <p:cNvPr id="458" name="Google Shape;458;p58"/>
          <p:cNvSpPr txBox="1"/>
          <p:nvPr/>
        </p:nvSpPr>
        <p:spPr>
          <a:xfrm>
            <a:off x="6218850" y="3267262"/>
            <a:ext cx="2277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Outcome</a:t>
            </a:r>
            <a:endParaRPr sz="1200">
              <a:latin typeface="Fira Sans"/>
              <a:ea typeface="Fira Sans"/>
              <a:cs typeface="Fira Sans"/>
              <a:sym typeface="Fira Sans"/>
            </a:endParaRPr>
          </a:p>
        </p:txBody>
      </p:sp>
      <p:sp>
        <p:nvSpPr>
          <p:cNvPr id="459" name="Google Shape;459;p58"/>
          <p:cNvSpPr/>
          <p:nvPr/>
        </p:nvSpPr>
        <p:spPr>
          <a:xfrm>
            <a:off x="2886544" y="1932199"/>
            <a:ext cx="281531" cy="281525"/>
          </a:xfrm>
          <a:custGeom>
            <a:rect b="b" l="l" r="r" t="t"/>
            <a:pathLst>
              <a:path extrusionOk="0" h="5995" w="6006">
                <a:moveTo>
                  <a:pt x="463" y="231"/>
                </a:moveTo>
                <a:cubicBezTo>
                  <a:pt x="347" y="231"/>
                  <a:pt x="232" y="347"/>
                  <a:pt x="232" y="462"/>
                </a:cubicBezTo>
                <a:cubicBezTo>
                  <a:pt x="232" y="534"/>
                  <a:pt x="261" y="592"/>
                  <a:pt x="304" y="635"/>
                </a:cubicBezTo>
                <a:lnTo>
                  <a:pt x="607" y="937"/>
                </a:lnTo>
                <a:lnTo>
                  <a:pt x="405" y="937"/>
                </a:lnTo>
                <a:cubicBezTo>
                  <a:pt x="318" y="937"/>
                  <a:pt x="246" y="1009"/>
                  <a:pt x="246" y="1096"/>
                </a:cubicBezTo>
                <a:cubicBezTo>
                  <a:pt x="246" y="1139"/>
                  <a:pt x="261" y="1182"/>
                  <a:pt x="289" y="1211"/>
                </a:cubicBezTo>
                <a:lnTo>
                  <a:pt x="795" y="1715"/>
                </a:lnTo>
                <a:cubicBezTo>
                  <a:pt x="881" y="1802"/>
                  <a:pt x="997" y="1845"/>
                  <a:pt x="1127" y="1845"/>
                </a:cubicBezTo>
                <a:lnTo>
                  <a:pt x="1531" y="1845"/>
                </a:lnTo>
                <a:lnTo>
                  <a:pt x="2844" y="3170"/>
                </a:lnTo>
                <a:cubicBezTo>
                  <a:pt x="2888" y="3214"/>
                  <a:pt x="2945" y="3235"/>
                  <a:pt x="3005" y="3235"/>
                </a:cubicBezTo>
                <a:cubicBezTo>
                  <a:pt x="3065" y="3235"/>
                  <a:pt x="3126" y="3214"/>
                  <a:pt x="3176" y="3170"/>
                </a:cubicBezTo>
                <a:cubicBezTo>
                  <a:pt x="3263" y="3084"/>
                  <a:pt x="3263" y="2940"/>
                  <a:pt x="3176" y="2853"/>
                </a:cubicBezTo>
                <a:cubicBezTo>
                  <a:pt x="3176" y="2839"/>
                  <a:pt x="3176" y="2839"/>
                  <a:pt x="3176" y="2839"/>
                </a:cubicBezTo>
                <a:lnTo>
                  <a:pt x="1848" y="1528"/>
                </a:lnTo>
                <a:lnTo>
                  <a:pt x="1848" y="1125"/>
                </a:lnTo>
                <a:cubicBezTo>
                  <a:pt x="1848" y="995"/>
                  <a:pt x="1805" y="880"/>
                  <a:pt x="1718" y="793"/>
                </a:cubicBezTo>
                <a:lnTo>
                  <a:pt x="1213" y="289"/>
                </a:lnTo>
                <a:cubicBezTo>
                  <a:pt x="1177" y="260"/>
                  <a:pt x="1134" y="246"/>
                  <a:pt x="1092" y="246"/>
                </a:cubicBezTo>
                <a:cubicBezTo>
                  <a:pt x="1051" y="246"/>
                  <a:pt x="1011" y="260"/>
                  <a:pt x="982" y="289"/>
                </a:cubicBezTo>
                <a:cubicBezTo>
                  <a:pt x="953" y="318"/>
                  <a:pt x="939" y="361"/>
                  <a:pt x="939" y="404"/>
                </a:cubicBezTo>
                <a:lnTo>
                  <a:pt x="939" y="606"/>
                </a:lnTo>
                <a:lnTo>
                  <a:pt x="636" y="303"/>
                </a:lnTo>
                <a:cubicBezTo>
                  <a:pt x="593" y="260"/>
                  <a:pt x="535" y="231"/>
                  <a:pt x="463" y="231"/>
                </a:cubicBezTo>
                <a:close/>
                <a:moveTo>
                  <a:pt x="3003" y="1845"/>
                </a:moveTo>
                <a:cubicBezTo>
                  <a:pt x="2960" y="1845"/>
                  <a:pt x="2902" y="1859"/>
                  <a:pt x="2844" y="1874"/>
                </a:cubicBezTo>
                <a:lnTo>
                  <a:pt x="3494" y="2522"/>
                </a:lnTo>
                <a:cubicBezTo>
                  <a:pt x="3624" y="2637"/>
                  <a:pt x="3696" y="2810"/>
                  <a:pt x="3696" y="2998"/>
                </a:cubicBezTo>
                <a:cubicBezTo>
                  <a:pt x="3696" y="3387"/>
                  <a:pt x="3393" y="3689"/>
                  <a:pt x="3003" y="3689"/>
                </a:cubicBezTo>
                <a:cubicBezTo>
                  <a:pt x="2830" y="3689"/>
                  <a:pt x="2657" y="3617"/>
                  <a:pt x="2527" y="3487"/>
                </a:cubicBezTo>
                <a:lnTo>
                  <a:pt x="1877" y="2839"/>
                </a:lnTo>
                <a:cubicBezTo>
                  <a:pt x="1863" y="2897"/>
                  <a:pt x="1848" y="2954"/>
                  <a:pt x="1848" y="2998"/>
                </a:cubicBezTo>
                <a:cubicBezTo>
                  <a:pt x="1848" y="3646"/>
                  <a:pt x="2368" y="4150"/>
                  <a:pt x="3003" y="4150"/>
                </a:cubicBezTo>
                <a:cubicBezTo>
                  <a:pt x="3653" y="4150"/>
                  <a:pt x="4158" y="3646"/>
                  <a:pt x="4158" y="2998"/>
                </a:cubicBezTo>
                <a:cubicBezTo>
                  <a:pt x="4158" y="2364"/>
                  <a:pt x="3653" y="1845"/>
                  <a:pt x="3003" y="1845"/>
                </a:cubicBezTo>
                <a:close/>
                <a:moveTo>
                  <a:pt x="3003" y="923"/>
                </a:moveTo>
                <a:cubicBezTo>
                  <a:pt x="2772" y="923"/>
                  <a:pt x="2541" y="966"/>
                  <a:pt x="2310" y="1053"/>
                </a:cubicBezTo>
                <a:cubicBezTo>
                  <a:pt x="2310" y="1081"/>
                  <a:pt x="2310" y="1096"/>
                  <a:pt x="2310" y="1125"/>
                </a:cubicBezTo>
                <a:lnTo>
                  <a:pt x="2310" y="1341"/>
                </a:lnTo>
                <a:lnTo>
                  <a:pt x="2469" y="1485"/>
                </a:lnTo>
                <a:cubicBezTo>
                  <a:pt x="2642" y="1427"/>
                  <a:pt x="2830" y="1384"/>
                  <a:pt x="3003" y="1384"/>
                </a:cubicBezTo>
                <a:cubicBezTo>
                  <a:pt x="3898" y="1384"/>
                  <a:pt x="4620" y="2119"/>
                  <a:pt x="4620" y="2998"/>
                </a:cubicBezTo>
                <a:cubicBezTo>
                  <a:pt x="4620" y="3891"/>
                  <a:pt x="3898" y="4611"/>
                  <a:pt x="3003" y="4611"/>
                </a:cubicBezTo>
                <a:cubicBezTo>
                  <a:pt x="2123" y="4611"/>
                  <a:pt x="1386" y="3891"/>
                  <a:pt x="1386" y="2998"/>
                </a:cubicBezTo>
                <a:cubicBezTo>
                  <a:pt x="1386" y="2810"/>
                  <a:pt x="1430" y="2637"/>
                  <a:pt x="1487" y="2464"/>
                </a:cubicBezTo>
                <a:lnTo>
                  <a:pt x="1343" y="2306"/>
                </a:lnTo>
                <a:lnTo>
                  <a:pt x="1054" y="2306"/>
                </a:lnTo>
                <a:cubicBezTo>
                  <a:pt x="968" y="2537"/>
                  <a:pt x="939" y="2767"/>
                  <a:pt x="925" y="2998"/>
                </a:cubicBezTo>
                <a:cubicBezTo>
                  <a:pt x="925" y="4150"/>
                  <a:pt x="1863" y="5072"/>
                  <a:pt x="3003" y="5072"/>
                </a:cubicBezTo>
                <a:cubicBezTo>
                  <a:pt x="4158" y="5072"/>
                  <a:pt x="5082" y="4150"/>
                  <a:pt x="5082" y="2998"/>
                </a:cubicBezTo>
                <a:cubicBezTo>
                  <a:pt x="5082" y="1859"/>
                  <a:pt x="4158" y="923"/>
                  <a:pt x="3003" y="923"/>
                </a:cubicBezTo>
                <a:close/>
                <a:moveTo>
                  <a:pt x="3003" y="1"/>
                </a:moveTo>
                <a:cubicBezTo>
                  <a:pt x="2585" y="1"/>
                  <a:pt x="2195" y="102"/>
                  <a:pt x="1834" y="246"/>
                </a:cubicBezTo>
                <a:lnTo>
                  <a:pt x="2050" y="462"/>
                </a:lnTo>
                <a:cubicBezTo>
                  <a:pt x="2094" y="519"/>
                  <a:pt x="2137" y="563"/>
                  <a:pt x="2166" y="620"/>
                </a:cubicBezTo>
                <a:cubicBezTo>
                  <a:pt x="2440" y="519"/>
                  <a:pt x="2729" y="476"/>
                  <a:pt x="3003" y="462"/>
                </a:cubicBezTo>
                <a:cubicBezTo>
                  <a:pt x="4418" y="462"/>
                  <a:pt x="5544" y="1600"/>
                  <a:pt x="5544" y="2998"/>
                </a:cubicBezTo>
                <a:cubicBezTo>
                  <a:pt x="5544" y="4409"/>
                  <a:pt x="4418" y="5533"/>
                  <a:pt x="3003" y="5533"/>
                </a:cubicBezTo>
                <a:cubicBezTo>
                  <a:pt x="1603" y="5533"/>
                  <a:pt x="463" y="4409"/>
                  <a:pt x="463" y="2998"/>
                </a:cubicBezTo>
                <a:cubicBezTo>
                  <a:pt x="463" y="2709"/>
                  <a:pt x="520" y="2421"/>
                  <a:pt x="621" y="2162"/>
                </a:cubicBezTo>
                <a:cubicBezTo>
                  <a:pt x="564" y="2133"/>
                  <a:pt x="520" y="2090"/>
                  <a:pt x="463" y="2047"/>
                </a:cubicBezTo>
                <a:lnTo>
                  <a:pt x="246" y="1831"/>
                </a:lnTo>
                <a:cubicBezTo>
                  <a:pt x="87" y="2191"/>
                  <a:pt x="1" y="2594"/>
                  <a:pt x="1" y="2998"/>
                </a:cubicBezTo>
                <a:cubicBezTo>
                  <a:pt x="1" y="4654"/>
                  <a:pt x="1358" y="5994"/>
                  <a:pt x="3003" y="5994"/>
                </a:cubicBezTo>
                <a:cubicBezTo>
                  <a:pt x="4663" y="5994"/>
                  <a:pt x="6006" y="4654"/>
                  <a:pt x="6006" y="2998"/>
                </a:cubicBezTo>
                <a:cubicBezTo>
                  <a:pt x="6006" y="1355"/>
                  <a:pt x="4663" y="1"/>
                  <a:pt x="3003"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0" name="Google Shape;460;p58"/>
          <p:cNvSpPr/>
          <p:nvPr/>
        </p:nvSpPr>
        <p:spPr>
          <a:xfrm>
            <a:off x="2905438" y="3260725"/>
            <a:ext cx="243747" cy="236432"/>
          </a:xfrm>
          <a:custGeom>
            <a:rect b="b" l="l" r="r" t="t"/>
            <a:pathLst>
              <a:path extrusionOk="0" h="5364" w="5432">
                <a:moveTo>
                  <a:pt x="225" y="0"/>
                </a:moveTo>
                <a:cubicBezTo>
                  <a:pt x="99" y="0"/>
                  <a:pt x="0" y="98"/>
                  <a:pt x="0" y="224"/>
                </a:cubicBezTo>
                <a:cubicBezTo>
                  <a:pt x="0" y="294"/>
                  <a:pt x="28" y="350"/>
                  <a:pt x="71" y="392"/>
                </a:cubicBezTo>
                <a:lnTo>
                  <a:pt x="845" y="1146"/>
                </a:lnTo>
                <a:cubicBezTo>
                  <a:pt x="887" y="1188"/>
                  <a:pt x="901" y="1243"/>
                  <a:pt x="901" y="1313"/>
                </a:cubicBezTo>
                <a:lnTo>
                  <a:pt x="901" y="2459"/>
                </a:lnTo>
                <a:lnTo>
                  <a:pt x="225" y="2459"/>
                </a:lnTo>
                <a:lnTo>
                  <a:pt x="1126" y="3353"/>
                </a:lnTo>
                <a:lnTo>
                  <a:pt x="2026" y="2459"/>
                </a:lnTo>
                <a:lnTo>
                  <a:pt x="1351" y="2459"/>
                </a:lnTo>
                <a:lnTo>
                  <a:pt x="1351" y="1313"/>
                </a:lnTo>
                <a:cubicBezTo>
                  <a:pt x="1351" y="1132"/>
                  <a:pt x="1281" y="964"/>
                  <a:pt x="1154" y="838"/>
                </a:cubicBezTo>
                <a:lnTo>
                  <a:pt x="394" y="70"/>
                </a:lnTo>
                <a:cubicBezTo>
                  <a:pt x="352" y="28"/>
                  <a:pt x="296" y="0"/>
                  <a:pt x="225" y="0"/>
                </a:cubicBezTo>
                <a:close/>
                <a:moveTo>
                  <a:pt x="5178" y="0"/>
                </a:moveTo>
                <a:cubicBezTo>
                  <a:pt x="5122" y="0"/>
                  <a:pt x="5066" y="28"/>
                  <a:pt x="5024" y="70"/>
                </a:cubicBezTo>
                <a:lnTo>
                  <a:pt x="4264" y="838"/>
                </a:lnTo>
                <a:cubicBezTo>
                  <a:pt x="4137" y="964"/>
                  <a:pt x="4053" y="1132"/>
                  <a:pt x="4053" y="1313"/>
                </a:cubicBezTo>
                <a:lnTo>
                  <a:pt x="4053" y="2459"/>
                </a:lnTo>
                <a:lnTo>
                  <a:pt x="3377" y="2459"/>
                </a:lnTo>
                <a:lnTo>
                  <a:pt x="4278" y="3353"/>
                </a:lnTo>
                <a:lnTo>
                  <a:pt x="5178" y="2459"/>
                </a:lnTo>
                <a:lnTo>
                  <a:pt x="4503" y="2459"/>
                </a:lnTo>
                <a:lnTo>
                  <a:pt x="4503" y="1313"/>
                </a:lnTo>
                <a:cubicBezTo>
                  <a:pt x="4503" y="1243"/>
                  <a:pt x="4531" y="1188"/>
                  <a:pt x="4573" y="1146"/>
                </a:cubicBezTo>
                <a:lnTo>
                  <a:pt x="5347" y="392"/>
                </a:lnTo>
                <a:cubicBezTo>
                  <a:pt x="5432" y="308"/>
                  <a:pt x="5432" y="154"/>
                  <a:pt x="5347" y="70"/>
                </a:cubicBezTo>
                <a:cubicBezTo>
                  <a:pt x="5305" y="28"/>
                  <a:pt x="5249" y="0"/>
                  <a:pt x="5178" y="0"/>
                </a:cubicBezTo>
                <a:close/>
                <a:moveTo>
                  <a:pt x="2702" y="0"/>
                </a:moveTo>
                <a:cubicBezTo>
                  <a:pt x="2575" y="0"/>
                  <a:pt x="2477" y="112"/>
                  <a:pt x="2477" y="224"/>
                </a:cubicBezTo>
                <a:lnTo>
                  <a:pt x="2477" y="3353"/>
                </a:lnTo>
                <a:lnTo>
                  <a:pt x="1801" y="3353"/>
                </a:lnTo>
                <a:lnTo>
                  <a:pt x="2702" y="4246"/>
                </a:lnTo>
                <a:lnTo>
                  <a:pt x="3602" y="3353"/>
                </a:lnTo>
                <a:lnTo>
                  <a:pt x="2927" y="3353"/>
                </a:lnTo>
                <a:lnTo>
                  <a:pt x="2927" y="224"/>
                </a:lnTo>
                <a:cubicBezTo>
                  <a:pt x="2941" y="112"/>
                  <a:pt x="2843" y="0"/>
                  <a:pt x="2716" y="0"/>
                </a:cubicBezTo>
                <a:close/>
                <a:moveTo>
                  <a:pt x="225" y="4023"/>
                </a:moveTo>
                <a:cubicBezTo>
                  <a:pt x="99" y="4023"/>
                  <a:pt x="0" y="4135"/>
                  <a:pt x="0" y="4246"/>
                </a:cubicBezTo>
                <a:lnTo>
                  <a:pt x="0" y="4917"/>
                </a:lnTo>
                <a:cubicBezTo>
                  <a:pt x="0" y="5168"/>
                  <a:pt x="211" y="5364"/>
                  <a:pt x="451" y="5364"/>
                </a:cubicBezTo>
                <a:lnTo>
                  <a:pt x="4953" y="5364"/>
                </a:lnTo>
                <a:cubicBezTo>
                  <a:pt x="5206" y="5364"/>
                  <a:pt x="5403" y="5168"/>
                  <a:pt x="5403" y="4917"/>
                </a:cubicBezTo>
                <a:lnTo>
                  <a:pt x="5403" y="4246"/>
                </a:lnTo>
                <a:cubicBezTo>
                  <a:pt x="5417" y="4135"/>
                  <a:pt x="5319" y="4023"/>
                  <a:pt x="5192" y="4023"/>
                </a:cubicBezTo>
                <a:cubicBezTo>
                  <a:pt x="5066" y="4023"/>
                  <a:pt x="4967" y="4121"/>
                  <a:pt x="4953" y="4246"/>
                </a:cubicBezTo>
                <a:lnTo>
                  <a:pt x="4953" y="4917"/>
                </a:lnTo>
                <a:lnTo>
                  <a:pt x="451" y="4917"/>
                </a:lnTo>
                <a:lnTo>
                  <a:pt x="451" y="4246"/>
                </a:lnTo>
                <a:cubicBezTo>
                  <a:pt x="465" y="4135"/>
                  <a:pt x="366" y="4023"/>
                  <a:pt x="239" y="4023"/>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1" name="Google Shape;461;p58"/>
          <p:cNvSpPr/>
          <p:nvPr/>
        </p:nvSpPr>
        <p:spPr>
          <a:xfrm>
            <a:off x="5862519" y="1892061"/>
            <a:ext cx="285609" cy="285617"/>
          </a:xfrm>
          <a:custGeom>
            <a:rect b="b" l="l" r="r" t="t"/>
            <a:pathLst>
              <a:path extrusionOk="0" h="5995" w="6093">
                <a:moveTo>
                  <a:pt x="4158" y="1384"/>
                </a:moveTo>
                <a:cubicBezTo>
                  <a:pt x="3913" y="1384"/>
                  <a:pt x="3696" y="1586"/>
                  <a:pt x="3696" y="1845"/>
                </a:cubicBezTo>
                <a:cubicBezTo>
                  <a:pt x="3682" y="2090"/>
                  <a:pt x="3884" y="2306"/>
                  <a:pt x="4144" y="2306"/>
                </a:cubicBezTo>
                <a:lnTo>
                  <a:pt x="4158" y="2306"/>
                </a:lnTo>
                <a:cubicBezTo>
                  <a:pt x="4418" y="2306"/>
                  <a:pt x="4620" y="2090"/>
                  <a:pt x="4620" y="1845"/>
                </a:cubicBezTo>
                <a:cubicBezTo>
                  <a:pt x="4605" y="1600"/>
                  <a:pt x="4418" y="1398"/>
                  <a:pt x="4158" y="1384"/>
                </a:cubicBezTo>
                <a:close/>
                <a:moveTo>
                  <a:pt x="4158" y="923"/>
                </a:moveTo>
                <a:cubicBezTo>
                  <a:pt x="4678" y="923"/>
                  <a:pt x="5082" y="1341"/>
                  <a:pt x="5082" y="1845"/>
                </a:cubicBezTo>
                <a:cubicBezTo>
                  <a:pt x="5082" y="2364"/>
                  <a:pt x="4678" y="2767"/>
                  <a:pt x="4158" y="2767"/>
                </a:cubicBezTo>
                <a:cubicBezTo>
                  <a:pt x="3653" y="2767"/>
                  <a:pt x="3234" y="2364"/>
                  <a:pt x="3234" y="1845"/>
                </a:cubicBezTo>
                <a:cubicBezTo>
                  <a:pt x="3234" y="1341"/>
                  <a:pt x="3653" y="923"/>
                  <a:pt x="4158" y="923"/>
                </a:cubicBezTo>
                <a:close/>
                <a:moveTo>
                  <a:pt x="4115" y="1"/>
                </a:moveTo>
                <a:cubicBezTo>
                  <a:pt x="4057" y="1"/>
                  <a:pt x="3999" y="58"/>
                  <a:pt x="3999" y="116"/>
                </a:cubicBezTo>
                <a:lnTo>
                  <a:pt x="3985" y="203"/>
                </a:lnTo>
                <a:cubicBezTo>
                  <a:pt x="3985" y="289"/>
                  <a:pt x="3913" y="375"/>
                  <a:pt x="3812" y="390"/>
                </a:cubicBezTo>
                <a:cubicBezTo>
                  <a:pt x="3783" y="404"/>
                  <a:pt x="3768" y="404"/>
                  <a:pt x="3739" y="419"/>
                </a:cubicBezTo>
                <a:cubicBezTo>
                  <a:pt x="3721" y="425"/>
                  <a:pt x="3702" y="428"/>
                  <a:pt x="3682" y="428"/>
                </a:cubicBezTo>
                <a:cubicBezTo>
                  <a:pt x="3612" y="428"/>
                  <a:pt x="3539" y="389"/>
                  <a:pt x="3494" y="332"/>
                </a:cubicBezTo>
                <a:lnTo>
                  <a:pt x="3436" y="260"/>
                </a:lnTo>
                <a:cubicBezTo>
                  <a:pt x="3418" y="232"/>
                  <a:pt x="3381" y="216"/>
                  <a:pt x="3346" y="216"/>
                </a:cubicBezTo>
                <a:cubicBezTo>
                  <a:pt x="3326" y="216"/>
                  <a:pt x="3307" y="221"/>
                  <a:pt x="3292" y="231"/>
                </a:cubicBezTo>
                <a:lnTo>
                  <a:pt x="3191" y="275"/>
                </a:lnTo>
                <a:cubicBezTo>
                  <a:pt x="3148" y="303"/>
                  <a:pt x="3119" y="375"/>
                  <a:pt x="3148" y="433"/>
                </a:cubicBezTo>
                <a:lnTo>
                  <a:pt x="3191" y="505"/>
                </a:lnTo>
                <a:cubicBezTo>
                  <a:pt x="3220" y="592"/>
                  <a:pt x="3205" y="707"/>
                  <a:pt x="3133" y="764"/>
                </a:cubicBezTo>
                <a:cubicBezTo>
                  <a:pt x="3119" y="779"/>
                  <a:pt x="3090" y="808"/>
                  <a:pt x="3075" y="822"/>
                </a:cubicBezTo>
                <a:cubicBezTo>
                  <a:pt x="3036" y="871"/>
                  <a:pt x="2969" y="894"/>
                  <a:pt x="2904" y="894"/>
                </a:cubicBezTo>
                <a:cubicBezTo>
                  <a:pt x="2873" y="894"/>
                  <a:pt x="2843" y="889"/>
                  <a:pt x="2816" y="880"/>
                </a:cubicBezTo>
                <a:lnTo>
                  <a:pt x="2729" y="836"/>
                </a:lnTo>
                <a:cubicBezTo>
                  <a:pt x="2717" y="828"/>
                  <a:pt x="2702" y="825"/>
                  <a:pt x="2687" y="825"/>
                </a:cubicBezTo>
                <a:cubicBezTo>
                  <a:pt x="2649" y="825"/>
                  <a:pt x="2605" y="849"/>
                  <a:pt x="2585" y="880"/>
                </a:cubicBezTo>
                <a:lnTo>
                  <a:pt x="2541" y="981"/>
                </a:lnTo>
                <a:cubicBezTo>
                  <a:pt x="2512" y="1024"/>
                  <a:pt x="2527" y="1096"/>
                  <a:pt x="2570" y="1125"/>
                </a:cubicBezTo>
                <a:lnTo>
                  <a:pt x="2642" y="1182"/>
                </a:lnTo>
                <a:cubicBezTo>
                  <a:pt x="2714" y="1240"/>
                  <a:pt x="2758" y="1341"/>
                  <a:pt x="2729" y="1427"/>
                </a:cubicBezTo>
                <a:cubicBezTo>
                  <a:pt x="2714" y="1456"/>
                  <a:pt x="2714" y="1470"/>
                  <a:pt x="2700" y="1499"/>
                </a:cubicBezTo>
                <a:cubicBezTo>
                  <a:pt x="2686" y="1600"/>
                  <a:pt x="2599" y="1672"/>
                  <a:pt x="2512" y="1672"/>
                </a:cubicBezTo>
                <a:lnTo>
                  <a:pt x="2426" y="1686"/>
                </a:lnTo>
                <a:cubicBezTo>
                  <a:pt x="2368" y="1686"/>
                  <a:pt x="2310" y="1744"/>
                  <a:pt x="2310" y="1802"/>
                </a:cubicBezTo>
                <a:lnTo>
                  <a:pt x="2310" y="1903"/>
                </a:lnTo>
                <a:cubicBezTo>
                  <a:pt x="2310" y="1960"/>
                  <a:pt x="2368" y="2018"/>
                  <a:pt x="2426" y="2018"/>
                </a:cubicBezTo>
                <a:lnTo>
                  <a:pt x="2512" y="2032"/>
                </a:lnTo>
                <a:cubicBezTo>
                  <a:pt x="2599" y="2032"/>
                  <a:pt x="2686" y="2104"/>
                  <a:pt x="2700" y="2205"/>
                </a:cubicBezTo>
                <a:cubicBezTo>
                  <a:pt x="2714" y="2234"/>
                  <a:pt x="2714" y="2248"/>
                  <a:pt x="2729" y="2277"/>
                </a:cubicBezTo>
                <a:cubicBezTo>
                  <a:pt x="2758" y="2364"/>
                  <a:pt x="2714" y="2464"/>
                  <a:pt x="2642" y="2522"/>
                </a:cubicBezTo>
                <a:lnTo>
                  <a:pt x="2570" y="2580"/>
                </a:lnTo>
                <a:cubicBezTo>
                  <a:pt x="2527" y="2609"/>
                  <a:pt x="2512" y="2681"/>
                  <a:pt x="2541" y="2724"/>
                </a:cubicBezTo>
                <a:lnTo>
                  <a:pt x="2585" y="2825"/>
                </a:lnTo>
                <a:cubicBezTo>
                  <a:pt x="2605" y="2856"/>
                  <a:pt x="2649" y="2879"/>
                  <a:pt x="2693" y="2879"/>
                </a:cubicBezTo>
                <a:cubicBezTo>
                  <a:pt x="2710" y="2879"/>
                  <a:pt x="2727" y="2876"/>
                  <a:pt x="2743" y="2868"/>
                </a:cubicBezTo>
                <a:lnTo>
                  <a:pt x="2816" y="2825"/>
                </a:lnTo>
                <a:cubicBezTo>
                  <a:pt x="2843" y="2816"/>
                  <a:pt x="2873" y="2811"/>
                  <a:pt x="2904" y="2811"/>
                </a:cubicBezTo>
                <a:cubicBezTo>
                  <a:pt x="2969" y="2811"/>
                  <a:pt x="3036" y="2833"/>
                  <a:pt x="3075" y="2882"/>
                </a:cubicBezTo>
                <a:cubicBezTo>
                  <a:pt x="3090" y="2897"/>
                  <a:pt x="3119" y="2926"/>
                  <a:pt x="3133" y="2940"/>
                </a:cubicBezTo>
                <a:cubicBezTo>
                  <a:pt x="3205" y="2998"/>
                  <a:pt x="3220" y="3113"/>
                  <a:pt x="3191" y="3199"/>
                </a:cubicBezTo>
                <a:lnTo>
                  <a:pt x="3148" y="3271"/>
                </a:lnTo>
                <a:cubicBezTo>
                  <a:pt x="3119" y="3329"/>
                  <a:pt x="3148" y="3401"/>
                  <a:pt x="3191" y="3430"/>
                </a:cubicBezTo>
                <a:lnTo>
                  <a:pt x="3292" y="3473"/>
                </a:lnTo>
                <a:cubicBezTo>
                  <a:pt x="3307" y="3483"/>
                  <a:pt x="3326" y="3488"/>
                  <a:pt x="3346" y="3488"/>
                </a:cubicBezTo>
                <a:cubicBezTo>
                  <a:pt x="3381" y="3488"/>
                  <a:pt x="3418" y="3472"/>
                  <a:pt x="3436" y="3444"/>
                </a:cubicBezTo>
                <a:lnTo>
                  <a:pt x="3494" y="3372"/>
                </a:lnTo>
                <a:cubicBezTo>
                  <a:pt x="3539" y="3316"/>
                  <a:pt x="3612" y="3277"/>
                  <a:pt x="3682" y="3277"/>
                </a:cubicBezTo>
                <a:cubicBezTo>
                  <a:pt x="3702" y="3277"/>
                  <a:pt x="3721" y="3280"/>
                  <a:pt x="3739" y="3286"/>
                </a:cubicBezTo>
                <a:cubicBezTo>
                  <a:pt x="3768" y="3300"/>
                  <a:pt x="3783" y="3300"/>
                  <a:pt x="3812" y="3315"/>
                </a:cubicBezTo>
                <a:cubicBezTo>
                  <a:pt x="3913" y="3329"/>
                  <a:pt x="3985" y="3415"/>
                  <a:pt x="3985" y="3502"/>
                </a:cubicBezTo>
                <a:lnTo>
                  <a:pt x="3999" y="3588"/>
                </a:lnTo>
                <a:cubicBezTo>
                  <a:pt x="3999" y="3646"/>
                  <a:pt x="4057" y="3689"/>
                  <a:pt x="4115" y="3689"/>
                </a:cubicBezTo>
                <a:lnTo>
                  <a:pt x="4216" y="3689"/>
                </a:lnTo>
                <a:cubicBezTo>
                  <a:pt x="4273" y="3689"/>
                  <a:pt x="4331" y="3646"/>
                  <a:pt x="4331" y="3588"/>
                </a:cubicBezTo>
                <a:lnTo>
                  <a:pt x="4346" y="3502"/>
                </a:lnTo>
                <a:cubicBezTo>
                  <a:pt x="4346" y="3415"/>
                  <a:pt x="4418" y="3329"/>
                  <a:pt x="4519" y="3315"/>
                </a:cubicBezTo>
                <a:cubicBezTo>
                  <a:pt x="4548" y="3300"/>
                  <a:pt x="4562" y="3300"/>
                  <a:pt x="4591" y="3286"/>
                </a:cubicBezTo>
                <a:cubicBezTo>
                  <a:pt x="4610" y="3280"/>
                  <a:pt x="4629" y="3277"/>
                  <a:pt x="4648" y="3277"/>
                </a:cubicBezTo>
                <a:cubicBezTo>
                  <a:pt x="4719" y="3277"/>
                  <a:pt x="4791" y="3316"/>
                  <a:pt x="4836" y="3372"/>
                </a:cubicBezTo>
                <a:lnTo>
                  <a:pt x="4894" y="3444"/>
                </a:lnTo>
                <a:cubicBezTo>
                  <a:pt x="4913" y="3472"/>
                  <a:pt x="4949" y="3488"/>
                  <a:pt x="4985" y="3488"/>
                </a:cubicBezTo>
                <a:cubicBezTo>
                  <a:pt x="5004" y="3488"/>
                  <a:pt x="5023" y="3483"/>
                  <a:pt x="5038" y="3473"/>
                </a:cubicBezTo>
                <a:lnTo>
                  <a:pt x="5140" y="3430"/>
                </a:lnTo>
                <a:cubicBezTo>
                  <a:pt x="5183" y="3401"/>
                  <a:pt x="5212" y="3329"/>
                  <a:pt x="5183" y="3271"/>
                </a:cubicBezTo>
                <a:lnTo>
                  <a:pt x="5140" y="3199"/>
                </a:lnTo>
                <a:cubicBezTo>
                  <a:pt x="5111" y="3113"/>
                  <a:pt x="5125" y="2998"/>
                  <a:pt x="5197" y="2940"/>
                </a:cubicBezTo>
                <a:cubicBezTo>
                  <a:pt x="5212" y="2926"/>
                  <a:pt x="5241" y="2897"/>
                  <a:pt x="5255" y="2882"/>
                </a:cubicBezTo>
                <a:cubicBezTo>
                  <a:pt x="5294" y="2833"/>
                  <a:pt x="5361" y="2811"/>
                  <a:pt x="5427" y="2811"/>
                </a:cubicBezTo>
                <a:cubicBezTo>
                  <a:pt x="5457" y="2811"/>
                  <a:pt x="5487" y="2816"/>
                  <a:pt x="5515" y="2825"/>
                </a:cubicBezTo>
                <a:lnTo>
                  <a:pt x="5587" y="2868"/>
                </a:lnTo>
                <a:cubicBezTo>
                  <a:pt x="5601" y="2871"/>
                  <a:pt x="5617" y="2873"/>
                  <a:pt x="5632" y="2873"/>
                </a:cubicBezTo>
                <a:cubicBezTo>
                  <a:pt x="5678" y="2873"/>
                  <a:pt x="5724" y="2857"/>
                  <a:pt x="5746" y="2825"/>
                </a:cubicBezTo>
                <a:lnTo>
                  <a:pt x="5789" y="2724"/>
                </a:lnTo>
                <a:cubicBezTo>
                  <a:pt x="5818" y="2681"/>
                  <a:pt x="5804" y="2609"/>
                  <a:pt x="5760" y="2580"/>
                </a:cubicBezTo>
                <a:lnTo>
                  <a:pt x="5688" y="2522"/>
                </a:lnTo>
                <a:cubicBezTo>
                  <a:pt x="5616" y="2464"/>
                  <a:pt x="5573" y="2364"/>
                  <a:pt x="5601" y="2277"/>
                </a:cubicBezTo>
                <a:cubicBezTo>
                  <a:pt x="5616" y="2248"/>
                  <a:pt x="5616" y="2234"/>
                  <a:pt x="5616" y="2205"/>
                </a:cubicBezTo>
                <a:cubicBezTo>
                  <a:pt x="5645" y="2104"/>
                  <a:pt x="5731" y="2032"/>
                  <a:pt x="5818" y="2032"/>
                </a:cubicBezTo>
                <a:lnTo>
                  <a:pt x="5905" y="2018"/>
                </a:lnTo>
                <a:cubicBezTo>
                  <a:pt x="5962" y="2018"/>
                  <a:pt x="6006" y="1960"/>
                  <a:pt x="6006" y="1903"/>
                </a:cubicBezTo>
                <a:lnTo>
                  <a:pt x="6006" y="1802"/>
                </a:lnTo>
                <a:cubicBezTo>
                  <a:pt x="6006" y="1744"/>
                  <a:pt x="5962" y="1686"/>
                  <a:pt x="5905" y="1686"/>
                </a:cubicBezTo>
                <a:lnTo>
                  <a:pt x="5818" y="1672"/>
                </a:lnTo>
                <a:cubicBezTo>
                  <a:pt x="5731" y="1672"/>
                  <a:pt x="5645" y="1600"/>
                  <a:pt x="5616" y="1499"/>
                </a:cubicBezTo>
                <a:cubicBezTo>
                  <a:pt x="5616" y="1470"/>
                  <a:pt x="5616" y="1456"/>
                  <a:pt x="5601" y="1427"/>
                </a:cubicBezTo>
                <a:cubicBezTo>
                  <a:pt x="5573" y="1341"/>
                  <a:pt x="5616" y="1240"/>
                  <a:pt x="5688" y="1182"/>
                </a:cubicBezTo>
                <a:lnTo>
                  <a:pt x="5760" y="1125"/>
                </a:lnTo>
                <a:cubicBezTo>
                  <a:pt x="5804" y="1096"/>
                  <a:pt x="5818" y="1024"/>
                  <a:pt x="5789" y="981"/>
                </a:cubicBezTo>
                <a:lnTo>
                  <a:pt x="5746" y="880"/>
                </a:lnTo>
                <a:cubicBezTo>
                  <a:pt x="5725" y="849"/>
                  <a:pt x="5682" y="825"/>
                  <a:pt x="5638" y="825"/>
                </a:cubicBezTo>
                <a:cubicBezTo>
                  <a:pt x="5620" y="825"/>
                  <a:pt x="5603" y="828"/>
                  <a:pt x="5587" y="836"/>
                </a:cubicBezTo>
                <a:lnTo>
                  <a:pt x="5515" y="880"/>
                </a:lnTo>
                <a:cubicBezTo>
                  <a:pt x="5487" y="889"/>
                  <a:pt x="5457" y="894"/>
                  <a:pt x="5427" y="894"/>
                </a:cubicBezTo>
                <a:cubicBezTo>
                  <a:pt x="5361" y="894"/>
                  <a:pt x="5294" y="871"/>
                  <a:pt x="5255" y="822"/>
                </a:cubicBezTo>
                <a:cubicBezTo>
                  <a:pt x="5241" y="808"/>
                  <a:pt x="5212" y="779"/>
                  <a:pt x="5197" y="764"/>
                </a:cubicBezTo>
                <a:cubicBezTo>
                  <a:pt x="5125" y="707"/>
                  <a:pt x="5111" y="592"/>
                  <a:pt x="5140" y="505"/>
                </a:cubicBezTo>
                <a:lnTo>
                  <a:pt x="5183" y="433"/>
                </a:lnTo>
                <a:cubicBezTo>
                  <a:pt x="5197" y="375"/>
                  <a:pt x="5183" y="303"/>
                  <a:pt x="5125" y="275"/>
                </a:cubicBezTo>
                <a:lnTo>
                  <a:pt x="5038" y="231"/>
                </a:lnTo>
                <a:cubicBezTo>
                  <a:pt x="5023" y="221"/>
                  <a:pt x="5004" y="216"/>
                  <a:pt x="4985" y="216"/>
                </a:cubicBezTo>
                <a:cubicBezTo>
                  <a:pt x="4949" y="216"/>
                  <a:pt x="4913" y="232"/>
                  <a:pt x="4894" y="260"/>
                </a:cubicBezTo>
                <a:lnTo>
                  <a:pt x="4836" y="332"/>
                </a:lnTo>
                <a:cubicBezTo>
                  <a:pt x="4791" y="389"/>
                  <a:pt x="4719" y="428"/>
                  <a:pt x="4648" y="428"/>
                </a:cubicBezTo>
                <a:cubicBezTo>
                  <a:pt x="4629" y="428"/>
                  <a:pt x="4610" y="425"/>
                  <a:pt x="4591" y="419"/>
                </a:cubicBezTo>
                <a:cubicBezTo>
                  <a:pt x="4562" y="404"/>
                  <a:pt x="4548" y="404"/>
                  <a:pt x="4519" y="390"/>
                </a:cubicBezTo>
                <a:cubicBezTo>
                  <a:pt x="4418" y="375"/>
                  <a:pt x="4346" y="289"/>
                  <a:pt x="4346" y="203"/>
                </a:cubicBezTo>
                <a:lnTo>
                  <a:pt x="4331" y="116"/>
                </a:lnTo>
                <a:cubicBezTo>
                  <a:pt x="4317" y="58"/>
                  <a:pt x="4273" y="1"/>
                  <a:pt x="4216" y="1"/>
                </a:cubicBezTo>
                <a:close/>
                <a:moveTo>
                  <a:pt x="1386" y="3228"/>
                </a:moveTo>
                <a:cubicBezTo>
                  <a:pt x="1300" y="3228"/>
                  <a:pt x="1213" y="3257"/>
                  <a:pt x="1141" y="3286"/>
                </a:cubicBezTo>
                <a:lnTo>
                  <a:pt x="1" y="3689"/>
                </a:lnTo>
                <a:lnTo>
                  <a:pt x="1" y="5533"/>
                </a:lnTo>
                <a:lnTo>
                  <a:pt x="982" y="5115"/>
                </a:lnTo>
                <a:cubicBezTo>
                  <a:pt x="1040" y="5094"/>
                  <a:pt x="1101" y="5083"/>
                  <a:pt x="1163" y="5083"/>
                </a:cubicBezTo>
                <a:cubicBezTo>
                  <a:pt x="1224" y="5083"/>
                  <a:pt x="1285" y="5094"/>
                  <a:pt x="1343" y="5115"/>
                </a:cubicBezTo>
                <a:lnTo>
                  <a:pt x="3436" y="5965"/>
                </a:lnTo>
                <a:cubicBezTo>
                  <a:pt x="3480" y="5994"/>
                  <a:pt x="3537" y="5994"/>
                  <a:pt x="3581" y="5994"/>
                </a:cubicBezTo>
                <a:cubicBezTo>
                  <a:pt x="3653" y="5994"/>
                  <a:pt x="3710" y="5980"/>
                  <a:pt x="3754" y="5951"/>
                </a:cubicBezTo>
                <a:lnTo>
                  <a:pt x="5832" y="4798"/>
                </a:lnTo>
                <a:cubicBezTo>
                  <a:pt x="6006" y="4726"/>
                  <a:pt x="6092" y="4525"/>
                  <a:pt x="6020" y="4352"/>
                </a:cubicBezTo>
                <a:cubicBezTo>
                  <a:pt x="5954" y="4221"/>
                  <a:pt x="5822" y="4139"/>
                  <a:pt x="5686" y="4139"/>
                </a:cubicBezTo>
                <a:cubicBezTo>
                  <a:pt x="5643" y="4139"/>
                  <a:pt x="5600" y="4147"/>
                  <a:pt x="5558" y="4165"/>
                </a:cubicBezTo>
                <a:cubicBezTo>
                  <a:pt x="5544" y="4179"/>
                  <a:pt x="5529" y="4179"/>
                  <a:pt x="5515" y="4193"/>
                </a:cubicBezTo>
                <a:lnTo>
                  <a:pt x="3927" y="4842"/>
                </a:lnTo>
                <a:lnTo>
                  <a:pt x="3581" y="4842"/>
                </a:lnTo>
                <a:cubicBezTo>
                  <a:pt x="3783" y="4842"/>
                  <a:pt x="3927" y="4698"/>
                  <a:pt x="3927" y="4496"/>
                </a:cubicBezTo>
                <a:cubicBezTo>
                  <a:pt x="3927" y="4352"/>
                  <a:pt x="3840" y="4222"/>
                  <a:pt x="3696" y="4179"/>
                </a:cubicBezTo>
                <a:lnTo>
                  <a:pt x="1690" y="3300"/>
                </a:lnTo>
                <a:cubicBezTo>
                  <a:pt x="1589" y="3257"/>
                  <a:pt x="1488" y="3228"/>
                  <a:pt x="1386" y="3228"/>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2" name="Google Shape;462;p58"/>
          <p:cNvSpPr/>
          <p:nvPr/>
        </p:nvSpPr>
        <p:spPr>
          <a:xfrm>
            <a:off x="5875388" y="3221605"/>
            <a:ext cx="259875" cy="275560"/>
          </a:xfrm>
          <a:custGeom>
            <a:rect b="b" l="l" r="r" t="t"/>
            <a:pathLst>
              <a:path extrusionOk="0" h="5995" w="5544">
                <a:moveTo>
                  <a:pt x="2772" y="1"/>
                </a:moveTo>
                <a:cubicBezTo>
                  <a:pt x="2656" y="1"/>
                  <a:pt x="2541" y="116"/>
                  <a:pt x="2541" y="231"/>
                </a:cubicBezTo>
                <a:cubicBezTo>
                  <a:pt x="2541" y="361"/>
                  <a:pt x="2656" y="462"/>
                  <a:pt x="2772" y="462"/>
                </a:cubicBezTo>
                <a:cubicBezTo>
                  <a:pt x="2902" y="462"/>
                  <a:pt x="3003" y="361"/>
                  <a:pt x="3003" y="231"/>
                </a:cubicBezTo>
                <a:cubicBezTo>
                  <a:pt x="3003" y="116"/>
                  <a:pt x="2902" y="1"/>
                  <a:pt x="2772" y="1"/>
                </a:cubicBezTo>
                <a:close/>
                <a:moveTo>
                  <a:pt x="1963" y="217"/>
                </a:moveTo>
                <a:cubicBezTo>
                  <a:pt x="1848" y="217"/>
                  <a:pt x="1732" y="332"/>
                  <a:pt x="1732" y="447"/>
                </a:cubicBezTo>
                <a:cubicBezTo>
                  <a:pt x="1732" y="577"/>
                  <a:pt x="1848" y="678"/>
                  <a:pt x="1963" y="678"/>
                </a:cubicBezTo>
                <a:cubicBezTo>
                  <a:pt x="2093" y="678"/>
                  <a:pt x="2194" y="577"/>
                  <a:pt x="2194" y="447"/>
                </a:cubicBezTo>
                <a:cubicBezTo>
                  <a:pt x="2194" y="332"/>
                  <a:pt x="2093" y="217"/>
                  <a:pt x="1963" y="217"/>
                </a:cubicBezTo>
                <a:close/>
                <a:moveTo>
                  <a:pt x="3580" y="217"/>
                </a:moveTo>
                <a:cubicBezTo>
                  <a:pt x="3465" y="217"/>
                  <a:pt x="3349" y="332"/>
                  <a:pt x="3349" y="447"/>
                </a:cubicBezTo>
                <a:cubicBezTo>
                  <a:pt x="3349" y="577"/>
                  <a:pt x="3465" y="678"/>
                  <a:pt x="3580" y="678"/>
                </a:cubicBezTo>
                <a:cubicBezTo>
                  <a:pt x="3710" y="678"/>
                  <a:pt x="3811" y="577"/>
                  <a:pt x="3811" y="447"/>
                </a:cubicBezTo>
                <a:cubicBezTo>
                  <a:pt x="3811" y="332"/>
                  <a:pt x="3710" y="217"/>
                  <a:pt x="3580" y="217"/>
                </a:cubicBezTo>
                <a:close/>
                <a:moveTo>
                  <a:pt x="1372" y="808"/>
                </a:moveTo>
                <a:cubicBezTo>
                  <a:pt x="1256" y="808"/>
                  <a:pt x="1141" y="923"/>
                  <a:pt x="1141" y="1038"/>
                </a:cubicBezTo>
                <a:cubicBezTo>
                  <a:pt x="1141" y="1168"/>
                  <a:pt x="1256" y="1269"/>
                  <a:pt x="1372" y="1269"/>
                </a:cubicBezTo>
                <a:cubicBezTo>
                  <a:pt x="1501" y="1269"/>
                  <a:pt x="1602" y="1168"/>
                  <a:pt x="1602" y="1038"/>
                </a:cubicBezTo>
                <a:cubicBezTo>
                  <a:pt x="1602" y="923"/>
                  <a:pt x="1501" y="808"/>
                  <a:pt x="1372" y="808"/>
                </a:cubicBezTo>
                <a:close/>
                <a:moveTo>
                  <a:pt x="4172" y="808"/>
                </a:moveTo>
                <a:cubicBezTo>
                  <a:pt x="4056" y="808"/>
                  <a:pt x="3941" y="923"/>
                  <a:pt x="3941" y="1038"/>
                </a:cubicBezTo>
                <a:cubicBezTo>
                  <a:pt x="3941" y="1168"/>
                  <a:pt x="4056" y="1269"/>
                  <a:pt x="4172" y="1269"/>
                </a:cubicBezTo>
                <a:cubicBezTo>
                  <a:pt x="4302" y="1269"/>
                  <a:pt x="4403" y="1168"/>
                  <a:pt x="4403" y="1038"/>
                </a:cubicBezTo>
                <a:cubicBezTo>
                  <a:pt x="4403" y="923"/>
                  <a:pt x="4302" y="808"/>
                  <a:pt x="4172" y="808"/>
                </a:cubicBezTo>
                <a:close/>
                <a:moveTo>
                  <a:pt x="1155" y="1614"/>
                </a:moveTo>
                <a:cubicBezTo>
                  <a:pt x="1040" y="1614"/>
                  <a:pt x="924" y="1730"/>
                  <a:pt x="924" y="1845"/>
                </a:cubicBezTo>
                <a:cubicBezTo>
                  <a:pt x="924" y="1975"/>
                  <a:pt x="1040" y="2075"/>
                  <a:pt x="1155" y="2075"/>
                </a:cubicBezTo>
                <a:cubicBezTo>
                  <a:pt x="1285" y="2075"/>
                  <a:pt x="1386" y="1975"/>
                  <a:pt x="1386" y="1845"/>
                </a:cubicBezTo>
                <a:cubicBezTo>
                  <a:pt x="1386" y="1730"/>
                  <a:pt x="1285" y="1614"/>
                  <a:pt x="1155" y="1614"/>
                </a:cubicBezTo>
                <a:close/>
                <a:moveTo>
                  <a:pt x="4388" y="1614"/>
                </a:moveTo>
                <a:cubicBezTo>
                  <a:pt x="4273" y="1614"/>
                  <a:pt x="4157" y="1730"/>
                  <a:pt x="4157" y="1845"/>
                </a:cubicBezTo>
                <a:cubicBezTo>
                  <a:pt x="4157" y="1975"/>
                  <a:pt x="4273" y="2075"/>
                  <a:pt x="4388" y="2075"/>
                </a:cubicBezTo>
                <a:cubicBezTo>
                  <a:pt x="4518" y="2075"/>
                  <a:pt x="4619" y="1975"/>
                  <a:pt x="4619" y="1845"/>
                </a:cubicBezTo>
                <a:cubicBezTo>
                  <a:pt x="4619" y="1730"/>
                  <a:pt x="4518" y="1614"/>
                  <a:pt x="4388" y="1614"/>
                </a:cubicBezTo>
                <a:close/>
                <a:moveTo>
                  <a:pt x="2772" y="1153"/>
                </a:moveTo>
                <a:cubicBezTo>
                  <a:pt x="2512" y="1153"/>
                  <a:pt x="2266" y="1341"/>
                  <a:pt x="2194" y="1600"/>
                </a:cubicBezTo>
                <a:lnTo>
                  <a:pt x="1848" y="2767"/>
                </a:lnTo>
                <a:lnTo>
                  <a:pt x="3696" y="2767"/>
                </a:lnTo>
                <a:lnTo>
                  <a:pt x="3364" y="1600"/>
                </a:lnTo>
                <a:cubicBezTo>
                  <a:pt x="3291" y="1341"/>
                  <a:pt x="3046" y="1153"/>
                  <a:pt x="2772" y="1153"/>
                </a:cubicBezTo>
                <a:close/>
                <a:moveTo>
                  <a:pt x="231" y="3228"/>
                </a:moveTo>
                <a:cubicBezTo>
                  <a:pt x="116" y="3228"/>
                  <a:pt x="0" y="3343"/>
                  <a:pt x="0" y="3459"/>
                </a:cubicBezTo>
                <a:cubicBezTo>
                  <a:pt x="0" y="3588"/>
                  <a:pt x="116" y="3689"/>
                  <a:pt x="231" y="3689"/>
                </a:cubicBezTo>
                <a:lnTo>
                  <a:pt x="5312" y="3689"/>
                </a:lnTo>
                <a:cubicBezTo>
                  <a:pt x="5442" y="3689"/>
                  <a:pt x="5543" y="3588"/>
                  <a:pt x="5543" y="3459"/>
                </a:cubicBezTo>
                <a:cubicBezTo>
                  <a:pt x="5543" y="3343"/>
                  <a:pt x="5442" y="3228"/>
                  <a:pt x="5312" y="3228"/>
                </a:cubicBezTo>
                <a:close/>
                <a:moveTo>
                  <a:pt x="116" y="4150"/>
                </a:moveTo>
                <a:lnTo>
                  <a:pt x="592" y="5994"/>
                </a:lnTo>
                <a:lnTo>
                  <a:pt x="1040" y="5994"/>
                </a:lnTo>
                <a:lnTo>
                  <a:pt x="1343" y="4871"/>
                </a:lnTo>
                <a:lnTo>
                  <a:pt x="1372" y="4871"/>
                </a:lnTo>
                <a:lnTo>
                  <a:pt x="1675" y="5994"/>
                </a:lnTo>
                <a:lnTo>
                  <a:pt x="2108" y="5994"/>
                </a:lnTo>
                <a:lnTo>
                  <a:pt x="2598" y="4150"/>
                </a:lnTo>
                <a:lnTo>
                  <a:pt x="2108" y="4150"/>
                </a:lnTo>
                <a:lnTo>
                  <a:pt x="1877" y="5375"/>
                </a:lnTo>
                <a:lnTo>
                  <a:pt x="1848" y="5375"/>
                </a:lnTo>
                <a:lnTo>
                  <a:pt x="1545" y="4150"/>
                </a:lnTo>
                <a:lnTo>
                  <a:pt x="1169" y="4150"/>
                </a:lnTo>
                <a:lnTo>
                  <a:pt x="866" y="5375"/>
                </a:lnTo>
                <a:lnTo>
                  <a:pt x="852" y="5375"/>
                </a:lnTo>
                <a:lnTo>
                  <a:pt x="606" y="4150"/>
                </a:lnTo>
                <a:close/>
                <a:moveTo>
                  <a:pt x="2930" y="4150"/>
                </a:moveTo>
                <a:lnTo>
                  <a:pt x="2930" y="5994"/>
                </a:lnTo>
                <a:lnTo>
                  <a:pt x="3392" y="5994"/>
                </a:lnTo>
                <a:lnTo>
                  <a:pt x="3392" y="4150"/>
                </a:lnTo>
                <a:close/>
                <a:moveTo>
                  <a:pt x="3825" y="4150"/>
                </a:moveTo>
                <a:lnTo>
                  <a:pt x="3825" y="5994"/>
                </a:lnTo>
                <a:lnTo>
                  <a:pt x="4273" y="5994"/>
                </a:lnTo>
                <a:lnTo>
                  <a:pt x="4273" y="4957"/>
                </a:lnTo>
                <a:lnTo>
                  <a:pt x="4302" y="4957"/>
                </a:lnTo>
                <a:lnTo>
                  <a:pt x="5067" y="5994"/>
                </a:lnTo>
                <a:lnTo>
                  <a:pt x="5442" y="5994"/>
                </a:lnTo>
                <a:lnTo>
                  <a:pt x="5442" y="4150"/>
                </a:lnTo>
                <a:lnTo>
                  <a:pt x="4995" y="4150"/>
                </a:lnTo>
                <a:lnTo>
                  <a:pt x="4995" y="5202"/>
                </a:lnTo>
                <a:lnTo>
                  <a:pt x="4980" y="5202"/>
                </a:lnTo>
                <a:lnTo>
                  <a:pt x="4201" y="415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3" name="Google Shape;463;p58"/>
          <p:cNvSpPr txBox="1"/>
          <p:nvPr>
            <p:ph idx="7" type="body"/>
          </p:nvPr>
        </p:nvSpPr>
        <p:spPr>
          <a:xfrm>
            <a:off x="0" y="0"/>
            <a:ext cx="657000" cy="314400"/>
          </a:xfrm>
          <a:prstGeom prst="rect">
            <a:avLst/>
          </a:prstGeom>
          <a:solidFill>
            <a:schemeClr val="accent2"/>
          </a:solidFill>
        </p:spPr>
        <p:txBody>
          <a:bodyPr anchorCtr="0" anchor="ctr" bIns="0" lIns="180000" spcFirstLastPara="1" rIns="180000" wrap="square" tIns="0">
            <a:noAutofit/>
          </a:bodyPr>
          <a:lstStyle>
            <a:lvl1pPr indent="-292100" lvl="0" marL="457200">
              <a:lnSpc>
                <a:spcPct val="100000"/>
              </a:lnSpc>
              <a:spcBef>
                <a:spcPts val="0"/>
              </a:spcBef>
              <a:spcAft>
                <a:spcPts val="0"/>
              </a:spcAft>
              <a:buClr>
                <a:schemeClr val="lt1"/>
              </a:buClr>
              <a:buSzPts val="1000"/>
              <a:buFont typeface="Fira Sans Medium"/>
              <a:buChar char="→"/>
              <a:defRPr sz="1000">
                <a:solidFill>
                  <a:schemeClr val="lt1"/>
                </a:solidFill>
                <a:latin typeface="Fira Sans Medium"/>
                <a:ea typeface="Fira Sans Medium"/>
                <a:cs typeface="Fira Sans Medium"/>
                <a:sym typeface="Fira Sans Medium"/>
              </a:defRPr>
            </a:lvl1pPr>
            <a:lvl2pPr indent="-234950" lvl="1" marL="914400">
              <a:lnSpc>
                <a:spcPct val="100000"/>
              </a:lnSpc>
              <a:spcBef>
                <a:spcPts val="1600"/>
              </a:spcBef>
              <a:spcAft>
                <a:spcPts val="0"/>
              </a:spcAft>
              <a:buSzPts val="100"/>
              <a:buChar char="·"/>
              <a:defRPr sz="100"/>
            </a:lvl2pPr>
            <a:lvl3pPr indent="-234950" lvl="2" marL="1371600">
              <a:lnSpc>
                <a:spcPct val="100000"/>
              </a:lnSpc>
              <a:spcBef>
                <a:spcPts val="1600"/>
              </a:spcBef>
              <a:spcAft>
                <a:spcPts val="0"/>
              </a:spcAft>
              <a:buSzPts val="100"/>
              <a:buChar char="·"/>
              <a:defRPr sz="100"/>
            </a:lvl3pPr>
            <a:lvl4pPr indent="-234950" lvl="3" marL="1828800">
              <a:lnSpc>
                <a:spcPct val="100000"/>
              </a:lnSpc>
              <a:spcBef>
                <a:spcPts val="1600"/>
              </a:spcBef>
              <a:spcAft>
                <a:spcPts val="0"/>
              </a:spcAft>
              <a:buSzPts val="100"/>
              <a:buChar char="·"/>
              <a:defRPr sz="100"/>
            </a:lvl4pPr>
            <a:lvl5pPr indent="-234950" lvl="4" marL="2286000">
              <a:lnSpc>
                <a:spcPct val="100000"/>
              </a:lnSpc>
              <a:spcBef>
                <a:spcPts val="1600"/>
              </a:spcBef>
              <a:spcAft>
                <a:spcPts val="0"/>
              </a:spcAft>
              <a:buSzPts val="100"/>
              <a:buChar char="·"/>
              <a:defRPr sz="100"/>
            </a:lvl5pPr>
            <a:lvl6pPr indent="-234950" lvl="5" marL="2743200">
              <a:lnSpc>
                <a:spcPct val="100000"/>
              </a:lnSpc>
              <a:spcBef>
                <a:spcPts val="1600"/>
              </a:spcBef>
              <a:spcAft>
                <a:spcPts val="0"/>
              </a:spcAft>
              <a:buSzPts val="100"/>
              <a:buChar char="·"/>
              <a:defRPr sz="100"/>
            </a:lvl6pPr>
            <a:lvl7pPr indent="-234950" lvl="6" marL="3200400">
              <a:lnSpc>
                <a:spcPct val="100000"/>
              </a:lnSpc>
              <a:spcBef>
                <a:spcPts val="1600"/>
              </a:spcBef>
              <a:spcAft>
                <a:spcPts val="0"/>
              </a:spcAft>
              <a:buSzPts val="100"/>
              <a:buChar char="·"/>
              <a:defRPr sz="100"/>
            </a:lvl7pPr>
            <a:lvl8pPr indent="-234950" lvl="7" marL="3657600">
              <a:lnSpc>
                <a:spcPct val="100000"/>
              </a:lnSpc>
              <a:spcBef>
                <a:spcPts val="1600"/>
              </a:spcBef>
              <a:spcAft>
                <a:spcPts val="0"/>
              </a:spcAft>
              <a:buSzPts val="100"/>
              <a:buChar char="·"/>
              <a:defRPr sz="100"/>
            </a:lvl8pPr>
            <a:lvl9pPr indent="-234950" lvl="8" marL="4114800">
              <a:lnSpc>
                <a:spcPct val="100000"/>
              </a:lnSpc>
              <a:spcBef>
                <a:spcPts val="1600"/>
              </a:spcBef>
              <a:spcAft>
                <a:spcPts val="1600"/>
              </a:spcAft>
              <a:buSzPts val="100"/>
              <a:buChar char="·"/>
              <a:defRPr sz="100"/>
            </a:lvl9pPr>
          </a:lstStyle>
          <a:p/>
        </p:txBody>
      </p:sp>
    </p:spTree>
  </p:cSld>
  <p:clrMapOvr>
    <a:masterClrMapping/>
  </p:clrMapOvr>
  <p:extLst>
    <p:ext uri="{DCECCB84-F9BA-43D5-87BE-67443E8EF086}">
      <p15:sldGuideLst>
        <p15:guide id="1" pos="1818">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layout 2">
  <p:cSld name="CUSTOM_1_1">
    <p:spTree>
      <p:nvGrpSpPr>
        <p:cNvPr id="464" name="Shape 464"/>
        <p:cNvGrpSpPr/>
        <p:nvPr/>
      </p:nvGrpSpPr>
      <p:grpSpPr>
        <a:xfrm>
          <a:off x="0" y="0"/>
          <a:ext cx="0" cy="0"/>
          <a:chOff x="0" y="0"/>
          <a:chExt cx="0" cy="0"/>
        </a:xfrm>
      </p:grpSpPr>
      <p:sp>
        <p:nvSpPr>
          <p:cNvPr id="465" name="Google Shape;465;p59"/>
          <p:cNvSpPr txBox="1"/>
          <p:nvPr>
            <p:ph idx="1" type="body"/>
          </p:nvPr>
        </p:nvSpPr>
        <p:spPr>
          <a:xfrm>
            <a:off x="161550" y="2048825"/>
            <a:ext cx="4172700" cy="2943000"/>
          </a:xfrm>
          <a:prstGeom prst="rect">
            <a:avLst/>
          </a:prstGeom>
          <a:solidFill>
            <a:schemeClr val="lt2"/>
          </a:solidFill>
          <a:ln cap="flat" cmpd="sng" w="9525">
            <a:solidFill>
              <a:schemeClr val="accent2"/>
            </a:solidFill>
            <a:prstDash val="dash"/>
            <a:round/>
            <a:headEnd len="sm" w="sm" type="none"/>
            <a:tailEnd len="sm" w="sm" type="none"/>
          </a:ln>
        </p:spPr>
        <p:txBody>
          <a:bodyPr anchorCtr="0" anchor="t" bIns="0" lIns="0" spcFirstLastPara="1" rIns="0" wrap="square" tIns="0">
            <a:noAutofit/>
          </a:bodyPr>
          <a:lstStyle>
            <a:lvl1pPr indent="-234950" lvl="0" marL="457200">
              <a:spcBef>
                <a:spcPts val="0"/>
              </a:spcBef>
              <a:spcAft>
                <a:spcPts val="0"/>
              </a:spcAft>
              <a:buClr>
                <a:schemeClr val="lt2"/>
              </a:buClr>
              <a:buSzPts val="100"/>
              <a:buChar char="→"/>
              <a:defRPr sz="100">
                <a:solidFill>
                  <a:schemeClr val="lt2"/>
                </a:solidFill>
              </a:defRPr>
            </a:lvl1pPr>
            <a:lvl2pPr indent="-234950" lvl="1" marL="914400">
              <a:spcBef>
                <a:spcPts val="1600"/>
              </a:spcBef>
              <a:spcAft>
                <a:spcPts val="0"/>
              </a:spcAft>
              <a:buClr>
                <a:schemeClr val="lt2"/>
              </a:buClr>
              <a:buSzPts val="100"/>
              <a:buChar char="·"/>
              <a:defRPr sz="100">
                <a:solidFill>
                  <a:schemeClr val="lt2"/>
                </a:solidFill>
              </a:defRPr>
            </a:lvl2pPr>
            <a:lvl3pPr indent="-234950" lvl="2" marL="1371600">
              <a:spcBef>
                <a:spcPts val="1600"/>
              </a:spcBef>
              <a:spcAft>
                <a:spcPts val="0"/>
              </a:spcAft>
              <a:buClr>
                <a:schemeClr val="lt2"/>
              </a:buClr>
              <a:buSzPts val="100"/>
              <a:buChar char="·"/>
              <a:defRPr sz="100">
                <a:solidFill>
                  <a:schemeClr val="lt2"/>
                </a:solidFill>
              </a:defRPr>
            </a:lvl3pPr>
            <a:lvl4pPr indent="-234950" lvl="3" marL="1828800">
              <a:spcBef>
                <a:spcPts val="1600"/>
              </a:spcBef>
              <a:spcAft>
                <a:spcPts val="0"/>
              </a:spcAft>
              <a:buClr>
                <a:schemeClr val="lt2"/>
              </a:buClr>
              <a:buSzPts val="100"/>
              <a:buChar char="·"/>
              <a:defRPr sz="100">
                <a:solidFill>
                  <a:schemeClr val="lt2"/>
                </a:solidFill>
              </a:defRPr>
            </a:lvl4pPr>
            <a:lvl5pPr indent="-234950" lvl="4" marL="2286000">
              <a:spcBef>
                <a:spcPts val="1600"/>
              </a:spcBef>
              <a:spcAft>
                <a:spcPts val="0"/>
              </a:spcAft>
              <a:buClr>
                <a:schemeClr val="lt2"/>
              </a:buClr>
              <a:buSzPts val="100"/>
              <a:buChar char="·"/>
              <a:defRPr sz="100">
                <a:solidFill>
                  <a:schemeClr val="lt2"/>
                </a:solidFill>
              </a:defRPr>
            </a:lvl5pPr>
            <a:lvl6pPr indent="-234950" lvl="5" marL="2743200">
              <a:spcBef>
                <a:spcPts val="1600"/>
              </a:spcBef>
              <a:spcAft>
                <a:spcPts val="0"/>
              </a:spcAft>
              <a:buClr>
                <a:schemeClr val="lt2"/>
              </a:buClr>
              <a:buSzPts val="100"/>
              <a:buChar char="·"/>
              <a:defRPr sz="100">
                <a:solidFill>
                  <a:schemeClr val="lt2"/>
                </a:solidFill>
              </a:defRPr>
            </a:lvl6pPr>
            <a:lvl7pPr indent="-234950" lvl="6" marL="3200400">
              <a:spcBef>
                <a:spcPts val="1600"/>
              </a:spcBef>
              <a:spcAft>
                <a:spcPts val="0"/>
              </a:spcAft>
              <a:buClr>
                <a:schemeClr val="lt2"/>
              </a:buClr>
              <a:buSzPts val="100"/>
              <a:buChar char="·"/>
              <a:defRPr sz="100">
                <a:solidFill>
                  <a:schemeClr val="lt2"/>
                </a:solidFill>
              </a:defRPr>
            </a:lvl7pPr>
            <a:lvl8pPr indent="-234950" lvl="7" marL="3657600">
              <a:spcBef>
                <a:spcPts val="1600"/>
              </a:spcBef>
              <a:spcAft>
                <a:spcPts val="0"/>
              </a:spcAft>
              <a:buClr>
                <a:schemeClr val="lt2"/>
              </a:buClr>
              <a:buSzPts val="100"/>
              <a:buChar char="·"/>
              <a:defRPr sz="100">
                <a:solidFill>
                  <a:schemeClr val="lt2"/>
                </a:solidFill>
              </a:defRPr>
            </a:lvl8pPr>
            <a:lvl9pPr indent="-234950" lvl="8" marL="4114800">
              <a:spcBef>
                <a:spcPts val="1600"/>
              </a:spcBef>
              <a:spcAft>
                <a:spcPts val="1600"/>
              </a:spcAft>
              <a:buClr>
                <a:schemeClr val="lt2"/>
              </a:buClr>
              <a:buSzPts val="100"/>
              <a:buChar char="·"/>
              <a:defRPr sz="100">
                <a:solidFill>
                  <a:schemeClr val="lt2"/>
                </a:solidFill>
              </a:defRPr>
            </a:lvl9pPr>
          </a:lstStyle>
          <a:p/>
        </p:txBody>
      </p:sp>
      <p:sp>
        <p:nvSpPr>
          <p:cNvPr id="466" name="Google Shape;466;p59"/>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lvl1pPr>
            <a:lvl2pPr lvl="1">
              <a:buClr>
                <a:srgbClr val="000000"/>
              </a:buClr>
              <a:buSzPts val="1000"/>
              <a:buFont typeface="Arial"/>
              <a:buNone/>
              <a:defRPr/>
            </a:lvl2pPr>
            <a:lvl3pPr lvl="2">
              <a:buClr>
                <a:srgbClr val="000000"/>
              </a:buClr>
              <a:buSzPts val="1000"/>
              <a:buFont typeface="Arial"/>
              <a:buNone/>
              <a:defRPr/>
            </a:lvl3pPr>
            <a:lvl4pPr lvl="3">
              <a:buClr>
                <a:srgbClr val="000000"/>
              </a:buClr>
              <a:buSzPts val="1000"/>
              <a:buFont typeface="Arial"/>
              <a:buNone/>
              <a:defRPr/>
            </a:lvl4pPr>
            <a:lvl5pPr lvl="4">
              <a:buClr>
                <a:srgbClr val="000000"/>
              </a:buClr>
              <a:buSzPts val="1000"/>
              <a:buFont typeface="Arial"/>
              <a:buNone/>
              <a:defRPr/>
            </a:lvl5pPr>
            <a:lvl6pPr lvl="5">
              <a:buClr>
                <a:srgbClr val="000000"/>
              </a:buClr>
              <a:buSzPts val="1000"/>
              <a:buFont typeface="Arial"/>
              <a:buNone/>
              <a:defRPr/>
            </a:lvl6pPr>
            <a:lvl7pPr lvl="6">
              <a:buClr>
                <a:srgbClr val="000000"/>
              </a:buClr>
              <a:buSzPts val="1000"/>
              <a:buFont typeface="Arial"/>
              <a:buNone/>
              <a:defRPr/>
            </a:lvl7pPr>
            <a:lvl8pPr lvl="7">
              <a:buClr>
                <a:srgbClr val="000000"/>
              </a:buClr>
              <a:buSzPts val="1000"/>
              <a:buFont typeface="Arial"/>
              <a:buNone/>
              <a:defRPr/>
            </a:lvl8pPr>
            <a:lvl9pPr lvl="8">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467" name="Google Shape;467;p59"/>
          <p:cNvSpPr txBox="1"/>
          <p:nvPr>
            <p:ph idx="2" type="subTitle"/>
          </p:nvPr>
        </p:nvSpPr>
        <p:spPr>
          <a:xfrm>
            <a:off x="657000" y="577238"/>
            <a:ext cx="3686100" cy="313800"/>
          </a:xfrm>
          <a:prstGeom prst="rect">
            <a:avLst/>
          </a:prstGeom>
          <a:noFill/>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sz="1200">
                <a:solidFill>
                  <a:schemeClr val="accent2"/>
                </a:solidFill>
                <a:latin typeface="Fira Sans"/>
                <a:ea typeface="Fira Sans"/>
                <a:cs typeface="Fira Sans"/>
                <a:sym typeface="Fira Sans"/>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468" name="Google Shape;468;p59"/>
          <p:cNvSpPr txBox="1"/>
          <p:nvPr>
            <p:ph idx="3" type="body"/>
          </p:nvPr>
        </p:nvSpPr>
        <p:spPr>
          <a:xfrm>
            <a:off x="5067863" y="871825"/>
            <a:ext cx="3427800" cy="5604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469" name="Google Shape;469;p59"/>
          <p:cNvSpPr txBox="1"/>
          <p:nvPr>
            <p:ph idx="4" type="body"/>
          </p:nvPr>
        </p:nvSpPr>
        <p:spPr>
          <a:xfrm>
            <a:off x="5067863" y="2939075"/>
            <a:ext cx="3427500" cy="559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470" name="Google Shape;470;p59"/>
          <p:cNvSpPr txBox="1"/>
          <p:nvPr>
            <p:ph idx="5" type="body"/>
          </p:nvPr>
        </p:nvSpPr>
        <p:spPr>
          <a:xfrm>
            <a:off x="5067863" y="1899563"/>
            <a:ext cx="3427500" cy="559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471" name="Google Shape;471;p59"/>
          <p:cNvSpPr txBox="1"/>
          <p:nvPr>
            <p:ph idx="6" type="body"/>
          </p:nvPr>
        </p:nvSpPr>
        <p:spPr>
          <a:xfrm>
            <a:off x="5067863" y="3968400"/>
            <a:ext cx="3427500" cy="559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472" name="Google Shape;472;p59"/>
          <p:cNvSpPr txBox="1"/>
          <p:nvPr/>
        </p:nvSpPr>
        <p:spPr>
          <a:xfrm>
            <a:off x="5067863" y="605738"/>
            <a:ext cx="34275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Purpose</a:t>
            </a:r>
            <a:endParaRPr sz="1200">
              <a:latin typeface="Fira Sans"/>
              <a:ea typeface="Fira Sans"/>
              <a:cs typeface="Fira Sans"/>
              <a:sym typeface="Fira Sans"/>
            </a:endParaRPr>
          </a:p>
        </p:txBody>
      </p:sp>
      <p:sp>
        <p:nvSpPr>
          <p:cNvPr id="473" name="Google Shape;473;p59"/>
          <p:cNvSpPr txBox="1"/>
          <p:nvPr/>
        </p:nvSpPr>
        <p:spPr>
          <a:xfrm>
            <a:off x="5067863" y="1645850"/>
            <a:ext cx="34263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Data sources</a:t>
            </a:r>
            <a:endParaRPr sz="1200">
              <a:latin typeface="Fira Sans"/>
              <a:ea typeface="Fira Sans"/>
              <a:cs typeface="Fira Sans"/>
              <a:sym typeface="Fira Sans"/>
            </a:endParaRPr>
          </a:p>
        </p:txBody>
      </p:sp>
      <p:sp>
        <p:nvSpPr>
          <p:cNvPr id="474" name="Google Shape;474;p59"/>
          <p:cNvSpPr txBox="1"/>
          <p:nvPr/>
        </p:nvSpPr>
        <p:spPr>
          <a:xfrm>
            <a:off x="5067863" y="2672988"/>
            <a:ext cx="34275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Used services</a:t>
            </a:r>
            <a:endParaRPr sz="1200">
              <a:latin typeface="Fira Sans"/>
              <a:ea typeface="Fira Sans"/>
              <a:cs typeface="Fira Sans"/>
              <a:sym typeface="Fira Sans"/>
            </a:endParaRPr>
          </a:p>
        </p:txBody>
      </p:sp>
      <p:sp>
        <p:nvSpPr>
          <p:cNvPr id="475" name="Google Shape;475;p59"/>
          <p:cNvSpPr txBox="1"/>
          <p:nvPr/>
        </p:nvSpPr>
        <p:spPr>
          <a:xfrm>
            <a:off x="5067863" y="3714688"/>
            <a:ext cx="34275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Outcome</a:t>
            </a:r>
            <a:endParaRPr sz="1200">
              <a:latin typeface="Fira Sans"/>
              <a:ea typeface="Fira Sans"/>
              <a:cs typeface="Fira Sans"/>
              <a:sym typeface="Fira Sans"/>
            </a:endParaRPr>
          </a:p>
        </p:txBody>
      </p:sp>
      <p:sp>
        <p:nvSpPr>
          <p:cNvPr id="476" name="Google Shape;476;p59"/>
          <p:cNvSpPr txBox="1"/>
          <p:nvPr>
            <p:ph type="title"/>
          </p:nvPr>
        </p:nvSpPr>
        <p:spPr>
          <a:xfrm>
            <a:off x="648300" y="890881"/>
            <a:ext cx="3686100" cy="767700"/>
          </a:xfrm>
          <a:prstGeom prst="rect">
            <a:avLst/>
          </a:prstGeom>
        </p:spPr>
        <p:txBody>
          <a:bodyPr anchorCtr="0" anchor="t" bIns="0" lIns="0" spcFirstLastPara="1" rIns="0" wrap="square" tIns="0">
            <a:noAutofit/>
          </a:bodyPr>
          <a:lstStyle>
            <a:lvl1pPr lvl="0">
              <a:spcBef>
                <a:spcPts val="0"/>
              </a:spcBef>
              <a:spcAft>
                <a:spcPts val="0"/>
              </a:spcAft>
              <a:buNone/>
              <a:defRPr sz="2400"/>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477" name="Google Shape;477;p59"/>
          <p:cNvSpPr/>
          <p:nvPr/>
        </p:nvSpPr>
        <p:spPr>
          <a:xfrm>
            <a:off x="4680243" y="1649469"/>
            <a:ext cx="243747" cy="236432"/>
          </a:xfrm>
          <a:custGeom>
            <a:rect b="b" l="l" r="r" t="t"/>
            <a:pathLst>
              <a:path extrusionOk="0" h="5364" w="5432">
                <a:moveTo>
                  <a:pt x="225" y="0"/>
                </a:moveTo>
                <a:cubicBezTo>
                  <a:pt x="99" y="0"/>
                  <a:pt x="0" y="98"/>
                  <a:pt x="0" y="224"/>
                </a:cubicBezTo>
                <a:cubicBezTo>
                  <a:pt x="0" y="294"/>
                  <a:pt x="28" y="350"/>
                  <a:pt x="71" y="392"/>
                </a:cubicBezTo>
                <a:lnTo>
                  <a:pt x="845" y="1146"/>
                </a:lnTo>
                <a:cubicBezTo>
                  <a:pt x="887" y="1188"/>
                  <a:pt x="901" y="1243"/>
                  <a:pt x="901" y="1313"/>
                </a:cubicBezTo>
                <a:lnTo>
                  <a:pt x="901" y="2459"/>
                </a:lnTo>
                <a:lnTo>
                  <a:pt x="225" y="2459"/>
                </a:lnTo>
                <a:lnTo>
                  <a:pt x="1126" y="3353"/>
                </a:lnTo>
                <a:lnTo>
                  <a:pt x="2026" y="2459"/>
                </a:lnTo>
                <a:lnTo>
                  <a:pt x="1351" y="2459"/>
                </a:lnTo>
                <a:lnTo>
                  <a:pt x="1351" y="1313"/>
                </a:lnTo>
                <a:cubicBezTo>
                  <a:pt x="1351" y="1132"/>
                  <a:pt x="1281" y="964"/>
                  <a:pt x="1154" y="838"/>
                </a:cubicBezTo>
                <a:lnTo>
                  <a:pt x="394" y="70"/>
                </a:lnTo>
                <a:cubicBezTo>
                  <a:pt x="352" y="28"/>
                  <a:pt x="296" y="0"/>
                  <a:pt x="225" y="0"/>
                </a:cubicBezTo>
                <a:close/>
                <a:moveTo>
                  <a:pt x="5178" y="0"/>
                </a:moveTo>
                <a:cubicBezTo>
                  <a:pt x="5122" y="0"/>
                  <a:pt x="5066" y="28"/>
                  <a:pt x="5024" y="70"/>
                </a:cubicBezTo>
                <a:lnTo>
                  <a:pt x="4264" y="838"/>
                </a:lnTo>
                <a:cubicBezTo>
                  <a:pt x="4137" y="964"/>
                  <a:pt x="4053" y="1132"/>
                  <a:pt x="4053" y="1313"/>
                </a:cubicBezTo>
                <a:lnTo>
                  <a:pt x="4053" y="2459"/>
                </a:lnTo>
                <a:lnTo>
                  <a:pt x="3377" y="2459"/>
                </a:lnTo>
                <a:lnTo>
                  <a:pt x="4278" y="3353"/>
                </a:lnTo>
                <a:lnTo>
                  <a:pt x="5178" y="2459"/>
                </a:lnTo>
                <a:lnTo>
                  <a:pt x="4503" y="2459"/>
                </a:lnTo>
                <a:lnTo>
                  <a:pt x="4503" y="1313"/>
                </a:lnTo>
                <a:cubicBezTo>
                  <a:pt x="4503" y="1243"/>
                  <a:pt x="4531" y="1188"/>
                  <a:pt x="4573" y="1146"/>
                </a:cubicBezTo>
                <a:lnTo>
                  <a:pt x="5347" y="392"/>
                </a:lnTo>
                <a:cubicBezTo>
                  <a:pt x="5432" y="308"/>
                  <a:pt x="5432" y="154"/>
                  <a:pt x="5347" y="70"/>
                </a:cubicBezTo>
                <a:cubicBezTo>
                  <a:pt x="5305" y="28"/>
                  <a:pt x="5249" y="0"/>
                  <a:pt x="5178" y="0"/>
                </a:cubicBezTo>
                <a:close/>
                <a:moveTo>
                  <a:pt x="2702" y="0"/>
                </a:moveTo>
                <a:cubicBezTo>
                  <a:pt x="2575" y="0"/>
                  <a:pt x="2477" y="112"/>
                  <a:pt x="2477" y="224"/>
                </a:cubicBezTo>
                <a:lnTo>
                  <a:pt x="2477" y="3353"/>
                </a:lnTo>
                <a:lnTo>
                  <a:pt x="1801" y="3353"/>
                </a:lnTo>
                <a:lnTo>
                  <a:pt x="2702" y="4246"/>
                </a:lnTo>
                <a:lnTo>
                  <a:pt x="3602" y="3353"/>
                </a:lnTo>
                <a:lnTo>
                  <a:pt x="2927" y="3353"/>
                </a:lnTo>
                <a:lnTo>
                  <a:pt x="2927" y="224"/>
                </a:lnTo>
                <a:cubicBezTo>
                  <a:pt x="2941" y="112"/>
                  <a:pt x="2843" y="0"/>
                  <a:pt x="2716" y="0"/>
                </a:cubicBezTo>
                <a:close/>
                <a:moveTo>
                  <a:pt x="225" y="4023"/>
                </a:moveTo>
                <a:cubicBezTo>
                  <a:pt x="99" y="4023"/>
                  <a:pt x="0" y="4135"/>
                  <a:pt x="0" y="4246"/>
                </a:cubicBezTo>
                <a:lnTo>
                  <a:pt x="0" y="4917"/>
                </a:lnTo>
                <a:cubicBezTo>
                  <a:pt x="0" y="5168"/>
                  <a:pt x="211" y="5364"/>
                  <a:pt x="451" y="5364"/>
                </a:cubicBezTo>
                <a:lnTo>
                  <a:pt x="4953" y="5364"/>
                </a:lnTo>
                <a:cubicBezTo>
                  <a:pt x="5206" y="5364"/>
                  <a:pt x="5403" y="5168"/>
                  <a:pt x="5403" y="4917"/>
                </a:cubicBezTo>
                <a:lnTo>
                  <a:pt x="5403" y="4246"/>
                </a:lnTo>
                <a:cubicBezTo>
                  <a:pt x="5417" y="4135"/>
                  <a:pt x="5319" y="4023"/>
                  <a:pt x="5192" y="4023"/>
                </a:cubicBezTo>
                <a:cubicBezTo>
                  <a:pt x="5066" y="4023"/>
                  <a:pt x="4967" y="4121"/>
                  <a:pt x="4953" y="4246"/>
                </a:cubicBezTo>
                <a:lnTo>
                  <a:pt x="4953" y="4917"/>
                </a:lnTo>
                <a:lnTo>
                  <a:pt x="451" y="4917"/>
                </a:lnTo>
                <a:lnTo>
                  <a:pt x="451" y="4246"/>
                </a:lnTo>
                <a:cubicBezTo>
                  <a:pt x="465" y="4135"/>
                  <a:pt x="366" y="4023"/>
                  <a:pt x="239" y="4023"/>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8" name="Google Shape;478;p59"/>
          <p:cNvSpPr/>
          <p:nvPr/>
        </p:nvSpPr>
        <p:spPr>
          <a:xfrm>
            <a:off x="4672180" y="3697155"/>
            <a:ext cx="259875" cy="275560"/>
          </a:xfrm>
          <a:custGeom>
            <a:rect b="b" l="l" r="r" t="t"/>
            <a:pathLst>
              <a:path extrusionOk="0" h="5995" w="5544">
                <a:moveTo>
                  <a:pt x="2772" y="1"/>
                </a:moveTo>
                <a:cubicBezTo>
                  <a:pt x="2656" y="1"/>
                  <a:pt x="2541" y="116"/>
                  <a:pt x="2541" y="231"/>
                </a:cubicBezTo>
                <a:cubicBezTo>
                  <a:pt x="2541" y="361"/>
                  <a:pt x="2656" y="462"/>
                  <a:pt x="2772" y="462"/>
                </a:cubicBezTo>
                <a:cubicBezTo>
                  <a:pt x="2902" y="462"/>
                  <a:pt x="3003" y="361"/>
                  <a:pt x="3003" y="231"/>
                </a:cubicBezTo>
                <a:cubicBezTo>
                  <a:pt x="3003" y="116"/>
                  <a:pt x="2902" y="1"/>
                  <a:pt x="2772" y="1"/>
                </a:cubicBezTo>
                <a:close/>
                <a:moveTo>
                  <a:pt x="1963" y="217"/>
                </a:moveTo>
                <a:cubicBezTo>
                  <a:pt x="1848" y="217"/>
                  <a:pt x="1732" y="332"/>
                  <a:pt x="1732" y="447"/>
                </a:cubicBezTo>
                <a:cubicBezTo>
                  <a:pt x="1732" y="577"/>
                  <a:pt x="1848" y="678"/>
                  <a:pt x="1963" y="678"/>
                </a:cubicBezTo>
                <a:cubicBezTo>
                  <a:pt x="2093" y="678"/>
                  <a:pt x="2194" y="577"/>
                  <a:pt x="2194" y="447"/>
                </a:cubicBezTo>
                <a:cubicBezTo>
                  <a:pt x="2194" y="332"/>
                  <a:pt x="2093" y="217"/>
                  <a:pt x="1963" y="217"/>
                </a:cubicBezTo>
                <a:close/>
                <a:moveTo>
                  <a:pt x="3580" y="217"/>
                </a:moveTo>
                <a:cubicBezTo>
                  <a:pt x="3465" y="217"/>
                  <a:pt x="3349" y="332"/>
                  <a:pt x="3349" y="447"/>
                </a:cubicBezTo>
                <a:cubicBezTo>
                  <a:pt x="3349" y="577"/>
                  <a:pt x="3465" y="678"/>
                  <a:pt x="3580" y="678"/>
                </a:cubicBezTo>
                <a:cubicBezTo>
                  <a:pt x="3710" y="678"/>
                  <a:pt x="3811" y="577"/>
                  <a:pt x="3811" y="447"/>
                </a:cubicBezTo>
                <a:cubicBezTo>
                  <a:pt x="3811" y="332"/>
                  <a:pt x="3710" y="217"/>
                  <a:pt x="3580" y="217"/>
                </a:cubicBezTo>
                <a:close/>
                <a:moveTo>
                  <a:pt x="1372" y="808"/>
                </a:moveTo>
                <a:cubicBezTo>
                  <a:pt x="1256" y="808"/>
                  <a:pt x="1141" y="923"/>
                  <a:pt x="1141" y="1038"/>
                </a:cubicBezTo>
                <a:cubicBezTo>
                  <a:pt x="1141" y="1168"/>
                  <a:pt x="1256" y="1269"/>
                  <a:pt x="1372" y="1269"/>
                </a:cubicBezTo>
                <a:cubicBezTo>
                  <a:pt x="1501" y="1269"/>
                  <a:pt x="1602" y="1168"/>
                  <a:pt x="1602" y="1038"/>
                </a:cubicBezTo>
                <a:cubicBezTo>
                  <a:pt x="1602" y="923"/>
                  <a:pt x="1501" y="808"/>
                  <a:pt x="1372" y="808"/>
                </a:cubicBezTo>
                <a:close/>
                <a:moveTo>
                  <a:pt x="4172" y="808"/>
                </a:moveTo>
                <a:cubicBezTo>
                  <a:pt x="4056" y="808"/>
                  <a:pt x="3941" y="923"/>
                  <a:pt x="3941" y="1038"/>
                </a:cubicBezTo>
                <a:cubicBezTo>
                  <a:pt x="3941" y="1168"/>
                  <a:pt x="4056" y="1269"/>
                  <a:pt x="4172" y="1269"/>
                </a:cubicBezTo>
                <a:cubicBezTo>
                  <a:pt x="4302" y="1269"/>
                  <a:pt x="4403" y="1168"/>
                  <a:pt x="4403" y="1038"/>
                </a:cubicBezTo>
                <a:cubicBezTo>
                  <a:pt x="4403" y="923"/>
                  <a:pt x="4302" y="808"/>
                  <a:pt x="4172" y="808"/>
                </a:cubicBezTo>
                <a:close/>
                <a:moveTo>
                  <a:pt x="1155" y="1614"/>
                </a:moveTo>
                <a:cubicBezTo>
                  <a:pt x="1040" y="1614"/>
                  <a:pt x="924" y="1730"/>
                  <a:pt x="924" y="1845"/>
                </a:cubicBezTo>
                <a:cubicBezTo>
                  <a:pt x="924" y="1975"/>
                  <a:pt x="1040" y="2075"/>
                  <a:pt x="1155" y="2075"/>
                </a:cubicBezTo>
                <a:cubicBezTo>
                  <a:pt x="1285" y="2075"/>
                  <a:pt x="1386" y="1975"/>
                  <a:pt x="1386" y="1845"/>
                </a:cubicBezTo>
                <a:cubicBezTo>
                  <a:pt x="1386" y="1730"/>
                  <a:pt x="1285" y="1614"/>
                  <a:pt x="1155" y="1614"/>
                </a:cubicBezTo>
                <a:close/>
                <a:moveTo>
                  <a:pt x="4388" y="1614"/>
                </a:moveTo>
                <a:cubicBezTo>
                  <a:pt x="4273" y="1614"/>
                  <a:pt x="4157" y="1730"/>
                  <a:pt x="4157" y="1845"/>
                </a:cubicBezTo>
                <a:cubicBezTo>
                  <a:pt x="4157" y="1975"/>
                  <a:pt x="4273" y="2075"/>
                  <a:pt x="4388" y="2075"/>
                </a:cubicBezTo>
                <a:cubicBezTo>
                  <a:pt x="4518" y="2075"/>
                  <a:pt x="4619" y="1975"/>
                  <a:pt x="4619" y="1845"/>
                </a:cubicBezTo>
                <a:cubicBezTo>
                  <a:pt x="4619" y="1730"/>
                  <a:pt x="4518" y="1614"/>
                  <a:pt x="4388" y="1614"/>
                </a:cubicBezTo>
                <a:close/>
                <a:moveTo>
                  <a:pt x="2772" y="1153"/>
                </a:moveTo>
                <a:cubicBezTo>
                  <a:pt x="2512" y="1153"/>
                  <a:pt x="2266" y="1341"/>
                  <a:pt x="2194" y="1600"/>
                </a:cubicBezTo>
                <a:lnTo>
                  <a:pt x="1848" y="2767"/>
                </a:lnTo>
                <a:lnTo>
                  <a:pt x="3696" y="2767"/>
                </a:lnTo>
                <a:lnTo>
                  <a:pt x="3364" y="1600"/>
                </a:lnTo>
                <a:cubicBezTo>
                  <a:pt x="3291" y="1341"/>
                  <a:pt x="3046" y="1153"/>
                  <a:pt x="2772" y="1153"/>
                </a:cubicBezTo>
                <a:close/>
                <a:moveTo>
                  <a:pt x="231" y="3228"/>
                </a:moveTo>
                <a:cubicBezTo>
                  <a:pt x="116" y="3228"/>
                  <a:pt x="0" y="3343"/>
                  <a:pt x="0" y="3459"/>
                </a:cubicBezTo>
                <a:cubicBezTo>
                  <a:pt x="0" y="3588"/>
                  <a:pt x="116" y="3689"/>
                  <a:pt x="231" y="3689"/>
                </a:cubicBezTo>
                <a:lnTo>
                  <a:pt x="5312" y="3689"/>
                </a:lnTo>
                <a:cubicBezTo>
                  <a:pt x="5442" y="3689"/>
                  <a:pt x="5543" y="3588"/>
                  <a:pt x="5543" y="3459"/>
                </a:cubicBezTo>
                <a:cubicBezTo>
                  <a:pt x="5543" y="3343"/>
                  <a:pt x="5442" y="3228"/>
                  <a:pt x="5312" y="3228"/>
                </a:cubicBezTo>
                <a:close/>
                <a:moveTo>
                  <a:pt x="116" y="4150"/>
                </a:moveTo>
                <a:lnTo>
                  <a:pt x="592" y="5994"/>
                </a:lnTo>
                <a:lnTo>
                  <a:pt x="1040" y="5994"/>
                </a:lnTo>
                <a:lnTo>
                  <a:pt x="1343" y="4871"/>
                </a:lnTo>
                <a:lnTo>
                  <a:pt x="1372" y="4871"/>
                </a:lnTo>
                <a:lnTo>
                  <a:pt x="1675" y="5994"/>
                </a:lnTo>
                <a:lnTo>
                  <a:pt x="2108" y="5994"/>
                </a:lnTo>
                <a:lnTo>
                  <a:pt x="2598" y="4150"/>
                </a:lnTo>
                <a:lnTo>
                  <a:pt x="2108" y="4150"/>
                </a:lnTo>
                <a:lnTo>
                  <a:pt x="1877" y="5375"/>
                </a:lnTo>
                <a:lnTo>
                  <a:pt x="1848" y="5375"/>
                </a:lnTo>
                <a:lnTo>
                  <a:pt x="1545" y="4150"/>
                </a:lnTo>
                <a:lnTo>
                  <a:pt x="1169" y="4150"/>
                </a:lnTo>
                <a:lnTo>
                  <a:pt x="866" y="5375"/>
                </a:lnTo>
                <a:lnTo>
                  <a:pt x="852" y="5375"/>
                </a:lnTo>
                <a:lnTo>
                  <a:pt x="606" y="4150"/>
                </a:lnTo>
                <a:close/>
                <a:moveTo>
                  <a:pt x="2930" y="4150"/>
                </a:moveTo>
                <a:lnTo>
                  <a:pt x="2930" y="5994"/>
                </a:lnTo>
                <a:lnTo>
                  <a:pt x="3392" y="5994"/>
                </a:lnTo>
                <a:lnTo>
                  <a:pt x="3392" y="4150"/>
                </a:lnTo>
                <a:close/>
                <a:moveTo>
                  <a:pt x="3825" y="4150"/>
                </a:moveTo>
                <a:lnTo>
                  <a:pt x="3825" y="5994"/>
                </a:lnTo>
                <a:lnTo>
                  <a:pt x="4273" y="5994"/>
                </a:lnTo>
                <a:lnTo>
                  <a:pt x="4273" y="4957"/>
                </a:lnTo>
                <a:lnTo>
                  <a:pt x="4302" y="4957"/>
                </a:lnTo>
                <a:lnTo>
                  <a:pt x="5067" y="5994"/>
                </a:lnTo>
                <a:lnTo>
                  <a:pt x="5442" y="5994"/>
                </a:lnTo>
                <a:lnTo>
                  <a:pt x="5442" y="4150"/>
                </a:lnTo>
                <a:lnTo>
                  <a:pt x="4995" y="4150"/>
                </a:lnTo>
                <a:lnTo>
                  <a:pt x="4995" y="5202"/>
                </a:lnTo>
                <a:lnTo>
                  <a:pt x="4980" y="5202"/>
                </a:lnTo>
                <a:lnTo>
                  <a:pt x="4201" y="415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9" name="Google Shape;479;p59"/>
          <p:cNvSpPr/>
          <p:nvPr/>
        </p:nvSpPr>
        <p:spPr>
          <a:xfrm>
            <a:off x="4659313" y="2658511"/>
            <a:ext cx="285609" cy="285617"/>
          </a:xfrm>
          <a:custGeom>
            <a:rect b="b" l="l" r="r" t="t"/>
            <a:pathLst>
              <a:path extrusionOk="0" h="5995" w="6093">
                <a:moveTo>
                  <a:pt x="4158" y="1384"/>
                </a:moveTo>
                <a:cubicBezTo>
                  <a:pt x="3913" y="1384"/>
                  <a:pt x="3696" y="1586"/>
                  <a:pt x="3696" y="1845"/>
                </a:cubicBezTo>
                <a:cubicBezTo>
                  <a:pt x="3682" y="2090"/>
                  <a:pt x="3884" y="2306"/>
                  <a:pt x="4144" y="2306"/>
                </a:cubicBezTo>
                <a:lnTo>
                  <a:pt x="4158" y="2306"/>
                </a:lnTo>
                <a:cubicBezTo>
                  <a:pt x="4418" y="2306"/>
                  <a:pt x="4620" y="2090"/>
                  <a:pt x="4620" y="1845"/>
                </a:cubicBezTo>
                <a:cubicBezTo>
                  <a:pt x="4605" y="1600"/>
                  <a:pt x="4418" y="1398"/>
                  <a:pt x="4158" y="1384"/>
                </a:cubicBezTo>
                <a:close/>
                <a:moveTo>
                  <a:pt x="4158" y="923"/>
                </a:moveTo>
                <a:cubicBezTo>
                  <a:pt x="4678" y="923"/>
                  <a:pt x="5082" y="1341"/>
                  <a:pt x="5082" y="1845"/>
                </a:cubicBezTo>
                <a:cubicBezTo>
                  <a:pt x="5082" y="2364"/>
                  <a:pt x="4678" y="2767"/>
                  <a:pt x="4158" y="2767"/>
                </a:cubicBezTo>
                <a:cubicBezTo>
                  <a:pt x="3653" y="2767"/>
                  <a:pt x="3234" y="2364"/>
                  <a:pt x="3234" y="1845"/>
                </a:cubicBezTo>
                <a:cubicBezTo>
                  <a:pt x="3234" y="1341"/>
                  <a:pt x="3653" y="923"/>
                  <a:pt x="4158" y="923"/>
                </a:cubicBezTo>
                <a:close/>
                <a:moveTo>
                  <a:pt x="4115" y="1"/>
                </a:moveTo>
                <a:cubicBezTo>
                  <a:pt x="4057" y="1"/>
                  <a:pt x="3999" y="58"/>
                  <a:pt x="3999" y="116"/>
                </a:cubicBezTo>
                <a:lnTo>
                  <a:pt x="3985" y="203"/>
                </a:lnTo>
                <a:cubicBezTo>
                  <a:pt x="3985" y="289"/>
                  <a:pt x="3913" y="375"/>
                  <a:pt x="3812" y="390"/>
                </a:cubicBezTo>
                <a:cubicBezTo>
                  <a:pt x="3783" y="404"/>
                  <a:pt x="3768" y="404"/>
                  <a:pt x="3739" y="419"/>
                </a:cubicBezTo>
                <a:cubicBezTo>
                  <a:pt x="3721" y="425"/>
                  <a:pt x="3702" y="428"/>
                  <a:pt x="3682" y="428"/>
                </a:cubicBezTo>
                <a:cubicBezTo>
                  <a:pt x="3612" y="428"/>
                  <a:pt x="3539" y="389"/>
                  <a:pt x="3494" y="332"/>
                </a:cubicBezTo>
                <a:lnTo>
                  <a:pt x="3436" y="260"/>
                </a:lnTo>
                <a:cubicBezTo>
                  <a:pt x="3418" y="232"/>
                  <a:pt x="3381" y="216"/>
                  <a:pt x="3346" y="216"/>
                </a:cubicBezTo>
                <a:cubicBezTo>
                  <a:pt x="3326" y="216"/>
                  <a:pt x="3307" y="221"/>
                  <a:pt x="3292" y="231"/>
                </a:cubicBezTo>
                <a:lnTo>
                  <a:pt x="3191" y="275"/>
                </a:lnTo>
                <a:cubicBezTo>
                  <a:pt x="3148" y="303"/>
                  <a:pt x="3119" y="375"/>
                  <a:pt x="3148" y="433"/>
                </a:cubicBezTo>
                <a:lnTo>
                  <a:pt x="3191" y="505"/>
                </a:lnTo>
                <a:cubicBezTo>
                  <a:pt x="3220" y="592"/>
                  <a:pt x="3205" y="707"/>
                  <a:pt x="3133" y="764"/>
                </a:cubicBezTo>
                <a:cubicBezTo>
                  <a:pt x="3119" y="779"/>
                  <a:pt x="3090" y="808"/>
                  <a:pt x="3075" y="822"/>
                </a:cubicBezTo>
                <a:cubicBezTo>
                  <a:pt x="3036" y="871"/>
                  <a:pt x="2969" y="894"/>
                  <a:pt x="2904" y="894"/>
                </a:cubicBezTo>
                <a:cubicBezTo>
                  <a:pt x="2873" y="894"/>
                  <a:pt x="2843" y="889"/>
                  <a:pt x="2816" y="880"/>
                </a:cubicBezTo>
                <a:lnTo>
                  <a:pt x="2729" y="836"/>
                </a:lnTo>
                <a:cubicBezTo>
                  <a:pt x="2717" y="828"/>
                  <a:pt x="2702" y="825"/>
                  <a:pt x="2687" y="825"/>
                </a:cubicBezTo>
                <a:cubicBezTo>
                  <a:pt x="2649" y="825"/>
                  <a:pt x="2605" y="849"/>
                  <a:pt x="2585" y="880"/>
                </a:cubicBezTo>
                <a:lnTo>
                  <a:pt x="2541" y="981"/>
                </a:lnTo>
                <a:cubicBezTo>
                  <a:pt x="2512" y="1024"/>
                  <a:pt x="2527" y="1096"/>
                  <a:pt x="2570" y="1125"/>
                </a:cubicBezTo>
                <a:lnTo>
                  <a:pt x="2642" y="1182"/>
                </a:lnTo>
                <a:cubicBezTo>
                  <a:pt x="2714" y="1240"/>
                  <a:pt x="2758" y="1341"/>
                  <a:pt x="2729" y="1427"/>
                </a:cubicBezTo>
                <a:cubicBezTo>
                  <a:pt x="2714" y="1456"/>
                  <a:pt x="2714" y="1470"/>
                  <a:pt x="2700" y="1499"/>
                </a:cubicBezTo>
                <a:cubicBezTo>
                  <a:pt x="2686" y="1600"/>
                  <a:pt x="2599" y="1672"/>
                  <a:pt x="2512" y="1672"/>
                </a:cubicBezTo>
                <a:lnTo>
                  <a:pt x="2426" y="1686"/>
                </a:lnTo>
                <a:cubicBezTo>
                  <a:pt x="2368" y="1686"/>
                  <a:pt x="2310" y="1744"/>
                  <a:pt x="2310" y="1802"/>
                </a:cubicBezTo>
                <a:lnTo>
                  <a:pt x="2310" y="1903"/>
                </a:lnTo>
                <a:cubicBezTo>
                  <a:pt x="2310" y="1960"/>
                  <a:pt x="2368" y="2018"/>
                  <a:pt x="2426" y="2018"/>
                </a:cubicBezTo>
                <a:lnTo>
                  <a:pt x="2512" y="2032"/>
                </a:lnTo>
                <a:cubicBezTo>
                  <a:pt x="2599" y="2032"/>
                  <a:pt x="2686" y="2104"/>
                  <a:pt x="2700" y="2205"/>
                </a:cubicBezTo>
                <a:cubicBezTo>
                  <a:pt x="2714" y="2234"/>
                  <a:pt x="2714" y="2248"/>
                  <a:pt x="2729" y="2277"/>
                </a:cubicBezTo>
                <a:cubicBezTo>
                  <a:pt x="2758" y="2364"/>
                  <a:pt x="2714" y="2464"/>
                  <a:pt x="2642" y="2522"/>
                </a:cubicBezTo>
                <a:lnTo>
                  <a:pt x="2570" y="2580"/>
                </a:lnTo>
                <a:cubicBezTo>
                  <a:pt x="2527" y="2609"/>
                  <a:pt x="2512" y="2681"/>
                  <a:pt x="2541" y="2724"/>
                </a:cubicBezTo>
                <a:lnTo>
                  <a:pt x="2585" y="2825"/>
                </a:lnTo>
                <a:cubicBezTo>
                  <a:pt x="2605" y="2856"/>
                  <a:pt x="2649" y="2879"/>
                  <a:pt x="2693" y="2879"/>
                </a:cubicBezTo>
                <a:cubicBezTo>
                  <a:pt x="2710" y="2879"/>
                  <a:pt x="2727" y="2876"/>
                  <a:pt x="2743" y="2868"/>
                </a:cubicBezTo>
                <a:lnTo>
                  <a:pt x="2816" y="2825"/>
                </a:lnTo>
                <a:cubicBezTo>
                  <a:pt x="2843" y="2816"/>
                  <a:pt x="2873" y="2811"/>
                  <a:pt x="2904" y="2811"/>
                </a:cubicBezTo>
                <a:cubicBezTo>
                  <a:pt x="2969" y="2811"/>
                  <a:pt x="3036" y="2833"/>
                  <a:pt x="3075" y="2882"/>
                </a:cubicBezTo>
                <a:cubicBezTo>
                  <a:pt x="3090" y="2897"/>
                  <a:pt x="3119" y="2926"/>
                  <a:pt x="3133" y="2940"/>
                </a:cubicBezTo>
                <a:cubicBezTo>
                  <a:pt x="3205" y="2998"/>
                  <a:pt x="3220" y="3113"/>
                  <a:pt x="3191" y="3199"/>
                </a:cubicBezTo>
                <a:lnTo>
                  <a:pt x="3148" y="3271"/>
                </a:lnTo>
                <a:cubicBezTo>
                  <a:pt x="3119" y="3329"/>
                  <a:pt x="3148" y="3401"/>
                  <a:pt x="3191" y="3430"/>
                </a:cubicBezTo>
                <a:lnTo>
                  <a:pt x="3292" y="3473"/>
                </a:lnTo>
                <a:cubicBezTo>
                  <a:pt x="3307" y="3483"/>
                  <a:pt x="3326" y="3488"/>
                  <a:pt x="3346" y="3488"/>
                </a:cubicBezTo>
                <a:cubicBezTo>
                  <a:pt x="3381" y="3488"/>
                  <a:pt x="3418" y="3472"/>
                  <a:pt x="3436" y="3444"/>
                </a:cubicBezTo>
                <a:lnTo>
                  <a:pt x="3494" y="3372"/>
                </a:lnTo>
                <a:cubicBezTo>
                  <a:pt x="3539" y="3316"/>
                  <a:pt x="3612" y="3277"/>
                  <a:pt x="3682" y="3277"/>
                </a:cubicBezTo>
                <a:cubicBezTo>
                  <a:pt x="3702" y="3277"/>
                  <a:pt x="3721" y="3280"/>
                  <a:pt x="3739" y="3286"/>
                </a:cubicBezTo>
                <a:cubicBezTo>
                  <a:pt x="3768" y="3300"/>
                  <a:pt x="3783" y="3300"/>
                  <a:pt x="3812" y="3315"/>
                </a:cubicBezTo>
                <a:cubicBezTo>
                  <a:pt x="3913" y="3329"/>
                  <a:pt x="3985" y="3415"/>
                  <a:pt x="3985" y="3502"/>
                </a:cubicBezTo>
                <a:lnTo>
                  <a:pt x="3999" y="3588"/>
                </a:lnTo>
                <a:cubicBezTo>
                  <a:pt x="3999" y="3646"/>
                  <a:pt x="4057" y="3689"/>
                  <a:pt x="4115" y="3689"/>
                </a:cubicBezTo>
                <a:lnTo>
                  <a:pt x="4216" y="3689"/>
                </a:lnTo>
                <a:cubicBezTo>
                  <a:pt x="4273" y="3689"/>
                  <a:pt x="4331" y="3646"/>
                  <a:pt x="4331" y="3588"/>
                </a:cubicBezTo>
                <a:lnTo>
                  <a:pt x="4346" y="3502"/>
                </a:lnTo>
                <a:cubicBezTo>
                  <a:pt x="4346" y="3415"/>
                  <a:pt x="4418" y="3329"/>
                  <a:pt x="4519" y="3315"/>
                </a:cubicBezTo>
                <a:cubicBezTo>
                  <a:pt x="4548" y="3300"/>
                  <a:pt x="4562" y="3300"/>
                  <a:pt x="4591" y="3286"/>
                </a:cubicBezTo>
                <a:cubicBezTo>
                  <a:pt x="4610" y="3280"/>
                  <a:pt x="4629" y="3277"/>
                  <a:pt x="4648" y="3277"/>
                </a:cubicBezTo>
                <a:cubicBezTo>
                  <a:pt x="4719" y="3277"/>
                  <a:pt x="4791" y="3316"/>
                  <a:pt x="4836" y="3372"/>
                </a:cubicBezTo>
                <a:lnTo>
                  <a:pt x="4894" y="3444"/>
                </a:lnTo>
                <a:cubicBezTo>
                  <a:pt x="4913" y="3472"/>
                  <a:pt x="4949" y="3488"/>
                  <a:pt x="4985" y="3488"/>
                </a:cubicBezTo>
                <a:cubicBezTo>
                  <a:pt x="5004" y="3488"/>
                  <a:pt x="5023" y="3483"/>
                  <a:pt x="5038" y="3473"/>
                </a:cubicBezTo>
                <a:lnTo>
                  <a:pt x="5140" y="3430"/>
                </a:lnTo>
                <a:cubicBezTo>
                  <a:pt x="5183" y="3401"/>
                  <a:pt x="5212" y="3329"/>
                  <a:pt x="5183" y="3271"/>
                </a:cubicBezTo>
                <a:lnTo>
                  <a:pt x="5140" y="3199"/>
                </a:lnTo>
                <a:cubicBezTo>
                  <a:pt x="5111" y="3113"/>
                  <a:pt x="5125" y="2998"/>
                  <a:pt x="5197" y="2940"/>
                </a:cubicBezTo>
                <a:cubicBezTo>
                  <a:pt x="5212" y="2926"/>
                  <a:pt x="5241" y="2897"/>
                  <a:pt x="5255" y="2882"/>
                </a:cubicBezTo>
                <a:cubicBezTo>
                  <a:pt x="5294" y="2833"/>
                  <a:pt x="5361" y="2811"/>
                  <a:pt x="5427" y="2811"/>
                </a:cubicBezTo>
                <a:cubicBezTo>
                  <a:pt x="5457" y="2811"/>
                  <a:pt x="5487" y="2816"/>
                  <a:pt x="5515" y="2825"/>
                </a:cubicBezTo>
                <a:lnTo>
                  <a:pt x="5587" y="2868"/>
                </a:lnTo>
                <a:cubicBezTo>
                  <a:pt x="5601" y="2871"/>
                  <a:pt x="5617" y="2873"/>
                  <a:pt x="5632" y="2873"/>
                </a:cubicBezTo>
                <a:cubicBezTo>
                  <a:pt x="5678" y="2873"/>
                  <a:pt x="5724" y="2857"/>
                  <a:pt x="5746" y="2825"/>
                </a:cubicBezTo>
                <a:lnTo>
                  <a:pt x="5789" y="2724"/>
                </a:lnTo>
                <a:cubicBezTo>
                  <a:pt x="5818" y="2681"/>
                  <a:pt x="5804" y="2609"/>
                  <a:pt x="5760" y="2580"/>
                </a:cubicBezTo>
                <a:lnTo>
                  <a:pt x="5688" y="2522"/>
                </a:lnTo>
                <a:cubicBezTo>
                  <a:pt x="5616" y="2464"/>
                  <a:pt x="5573" y="2364"/>
                  <a:pt x="5601" y="2277"/>
                </a:cubicBezTo>
                <a:cubicBezTo>
                  <a:pt x="5616" y="2248"/>
                  <a:pt x="5616" y="2234"/>
                  <a:pt x="5616" y="2205"/>
                </a:cubicBezTo>
                <a:cubicBezTo>
                  <a:pt x="5645" y="2104"/>
                  <a:pt x="5731" y="2032"/>
                  <a:pt x="5818" y="2032"/>
                </a:cubicBezTo>
                <a:lnTo>
                  <a:pt x="5905" y="2018"/>
                </a:lnTo>
                <a:cubicBezTo>
                  <a:pt x="5962" y="2018"/>
                  <a:pt x="6006" y="1960"/>
                  <a:pt x="6006" y="1903"/>
                </a:cubicBezTo>
                <a:lnTo>
                  <a:pt x="6006" y="1802"/>
                </a:lnTo>
                <a:cubicBezTo>
                  <a:pt x="6006" y="1744"/>
                  <a:pt x="5962" y="1686"/>
                  <a:pt x="5905" y="1686"/>
                </a:cubicBezTo>
                <a:lnTo>
                  <a:pt x="5818" y="1672"/>
                </a:lnTo>
                <a:cubicBezTo>
                  <a:pt x="5731" y="1672"/>
                  <a:pt x="5645" y="1600"/>
                  <a:pt x="5616" y="1499"/>
                </a:cubicBezTo>
                <a:cubicBezTo>
                  <a:pt x="5616" y="1470"/>
                  <a:pt x="5616" y="1456"/>
                  <a:pt x="5601" y="1427"/>
                </a:cubicBezTo>
                <a:cubicBezTo>
                  <a:pt x="5573" y="1341"/>
                  <a:pt x="5616" y="1240"/>
                  <a:pt x="5688" y="1182"/>
                </a:cubicBezTo>
                <a:lnTo>
                  <a:pt x="5760" y="1125"/>
                </a:lnTo>
                <a:cubicBezTo>
                  <a:pt x="5804" y="1096"/>
                  <a:pt x="5818" y="1024"/>
                  <a:pt x="5789" y="981"/>
                </a:cubicBezTo>
                <a:lnTo>
                  <a:pt x="5746" y="880"/>
                </a:lnTo>
                <a:cubicBezTo>
                  <a:pt x="5725" y="849"/>
                  <a:pt x="5682" y="825"/>
                  <a:pt x="5638" y="825"/>
                </a:cubicBezTo>
                <a:cubicBezTo>
                  <a:pt x="5620" y="825"/>
                  <a:pt x="5603" y="828"/>
                  <a:pt x="5587" y="836"/>
                </a:cubicBezTo>
                <a:lnTo>
                  <a:pt x="5515" y="880"/>
                </a:lnTo>
                <a:cubicBezTo>
                  <a:pt x="5487" y="889"/>
                  <a:pt x="5457" y="894"/>
                  <a:pt x="5427" y="894"/>
                </a:cubicBezTo>
                <a:cubicBezTo>
                  <a:pt x="5361" y="894"/>
                  <a:pt x="5294" y="871"/>
                  <a:pt x="5255" y="822"/>
                </a:cubicBezTo>
                <a:cubicBezTo>
                  <a:pt x="5241" y="808"/>
                  <a:pt x="5212" y="779"/>
                  <a:pt x="5197" y="764"/>
                </a:cubicBezTo>
                <a:cubicBezTo>
                  <a:pt x="5125" y="707"/>
                  <a:pt x="5111" y="592"/>
                  <a:pt x="5140" y="505"/>
                </a:cubicBezTo>
                <a:lnTo>
                  <a:pt x="5183" y="433"/>
                </a:lnTo>
                <a:cubicBezTo>
                  <a:pt x="5197" y="375"/>
                  <a:pt x="5183" y="303"/>
                  <a:pt x="5125" y="275"/>
                </a:cubicBezTo>
                <a:lnTo>
                  <a:pt x="5038" y="231"/>
                </a:lnTo>
                <a:cubicBezTo>
                  <a:pt x="5023" y="221"/>
                  <a:pt x="5004" y="216"/>
                  <a:pt x="4985" y="216"/>
                </a:cubicBezTo>
                <a:cubicBezTo>
                  <a:pt x="4949" y="216"/>
                  <a:pt x="4913" y="232"/>
                  <a:pt x="4894" y="260"/>
                </a:cubicBezTo>
                <a:lnTo>
                  <a:pt x="4836" y="332"/>
                </a:lnTo>
                <a:cubicBezTo>
                  <a:pt x="4791" y="389"/>
                  <a:pt x="4719" y="428"/>
                  <a:pt x="4648" y="428"/>
                </a:cubicBezTo>
                <a:cubicBezTo>
                  <a:pt x="4629" y="428"/>
                  <a:pt x="4610" y="425"/>
                  <a:pt x="4591" y="419"/>
                </a:cubicBezTo>
                <a:cubicBezTo>
                  <a:pt x="4562" y="404"/>
                  <a:pt x="4548" y="404"/>
                  <a:pt x="4519" y="390"/>
                </a:cubicBezTo>
                <a:cubicBezTo>
                  <a:pt x="4418" y="375"/>
                  <a:pt x="4346" y="289"/>
                  <a:pt x="4346" y="203"/>
                </a:cubicBezTo>
                <a:lnTo>
                  <a:pt x="4331" y="116"/>
                </a:lnTo>
                <a:cubicBezTo>
                  <a:pt x="4317" y="58"/>
                  <a:pt x="4273" y="1"/>
                  <a:pt x="4216" y="1"/>
                </a:cubicBezTo>
                <a:close/>
                <a:moveTo>
                  <a:pt x="1386" y="3228"/>
                </a:moveTo>
                <a:cubicBezTo>
                  <a:pt x="1300" y="3228"/>
                  <a:pt x="1213" y="3257"/>
                  <a:pt x="1141" y="3286"/>
                </a:cubicBezTo>
                <a:lnTo>
                  <a:pt x="1" y="3689"/>
                </a:lnTo>
                <a:lnTo>
                  <a:pt x="1" y="5533"/>
                </a:lnTo>
                <a:lnTo>
                  <a:pt x="982" y="5115"/>
                </a:lnTo>
                <a:cubicBezTo>
                  <a:pt x="1040" y="5094"/>
                  <a:pt x="1101" y="5083"/>
                  <a:pt x="1163" y="5083"/>
                </a:cubicBezTo>
                <a:cubicBezTo>
                  <a:pt x="1224" y="5083"/>
                  <a:pt x="1285" y="5094"/>
                  <a:pt x="1343" y="5115"/>
                </a:cubicBezTo>
                <a:lnTo>
                  <a:pt x="3436" y="5965"/>
                </a:lnTo>
                <a:cubicBezTo>
                  <a:pt x="3480" y="5994"/>
                  <a:pt x="3537" y="5994"/>
                  <a:pt x="3581" y="5994"/>
                </a:cubicBezTo>
                <a:cubicBezTo>
                  <a:pt x="3653" y="5994"/>
                  <a:pt x="3710" y="5980"/>
                  <a:pt x="3754" y="5951"/>
                </a:cubicBezTo>
                <a:lnTo>
                  <a:pt x="5832" y="4798"/>
                </a:lnTo>
                <a:cubicBezTo>
                  <a:pt x="6006" y="4726"/>
                  <a:pt x="6092" y="4525"/>
                  <a:pt x="6020" y="4352"/>
                </a:cubicBezTo>
                <a:cubicBezTo>
                  <a:pt x="5954" y="4221"/>
                  <a:pt x="5822" y="4139"/>
                  <a:pt x="5686" y="4139"/>
                </a:cubicBezTo>
                <a:cubicBezTo>
                  <a:pt x="5643" y="4139"/>
                  <a:pt x="5600" y="4147"/>
                  <a:pt x="5558" y="4165"/>
                </a:cubicBezTo>
                <a:cubicBezTo>
                  <a:pt x="5544" y="4179"/>
                  <a:pt x="5529" y="4179"/>
                  <a:pt x="5515" y="4193"/>
                </a:cubicBezTo>
                <a:lnTo>
                  <a:pt x="3927" y="4842"/>
                </a:lnTo>
                <a:lnTo>
                  <a:pt x="3581" y="4842"/>
                </a:lnTo>
                <a:cubicBezTo>
                  <a:pt x="3783" y="4842"/>
                  <a:pt x="3927" y="4698"/>
                  <a:pt x="3927" y="4496"/>
                </a:cubicBezTo>
                <a:cubicBezTo>
                  <a:pt x="3927" y="4352"/>
                  <a:pt x="3840" y="4222"/>
                  <a:pt x="3696" y="4179"/>
                </a:cubicBezTo>
                <a:lnTo>
                  <a:pt x="1690" y="3300"/>
                </a:lnTo>
                <a:cubicBezTo>
                  <a:pt x="1589" y="3257"/>
                  <a:pt x="1488" y="3228"/>
                  <a:pt x="1386" y="3228"/>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0" name="Google Shape;480;p59"/>
          <p:cNvSpPr/>
          <p:nvPr/>
        </p:nvSpPr>
        <p:spPr>
          <a:xfrm>
            <a:off x="4661352" y="571249"/>
            <a:ext cx="281531" cy="281525"/>
          </a:xfrm>
          <a:custGeom>
            <a:rect b="b" l="l" r="r" t="t"/>
            <a:pathLst>
              <a:path extrusionOk="0" h="5995" w="6006">
                <a:moveTo>
                  <a:pt x="463" y="231"/>
                </a:moveTo>
                <a:cubicBezTo>
                  <a:pt x="347" y="231"/>
                  <a:pt x="232" y="347"/>
                  <a:pt x="232" y="462"/>
                </a:cubicBezTo>
                <a:cubicBezTo>
                  <a:pt x="232" y="534"/>
                  <a:pt x="261" y="592"/>
                  <a:pt x="304" y="635"/>
                </a:cubicBezTo>
                <a:lnTo>
                  <a:pt x="607" y="937"/>
                </a:lnTo>
                <a:lnTo>
                  <a:pt x="405" y="937"/>
                </a:lnTo>
                <a:cubicBezTo>
                  <a:pt x="318" y="937"/>
                  <a:pt x="246" y="1009"/>
                  <a:pt x="246" y="1096"/>
                </a:cubicBezTo>
                <a:cubicBezTo>
                  <a:pt x="246" y="1139"/>
                  <a:pt x="261" y="1182"/>
                  <a:pt x="289" y="1211"/>
                </a:cubicBezTo>
                <a:lnTo>
                  <a:pt x="795" y="1715"/>
                </a:lnTo>
                <a:cubicBezTo>
                  <a:pt x="881" y="1802"/>
                  <a:pt x="997" y="1845"/>
                  <a:pt x="1127" y="1845"/>
                </a:cubicBezTo>
                <a:lnTo>
                  <a:pt x="1531" y="1845"/>
                </a:lnTo>
                <a:lnTo>
                  <a:pt x="2844" y="3170"/>
                </a:lnTo>
                <a:cubicBezTo>
                  <a:pt x="2888" y="3214"/>
                  <a:pt x="2945" y="3235"/>
                  <a:pt x="3005" y="3235"/>
                </a:cubicBezTo>
                <a:cubicBezTo>
                  <a:pt x="3065" y="3235"/>
                  <a:pt x="3126" y="3214"/>
                  <a:pt x="3176" y="3170"/>
                </a:cubicBezTo>
                <a:cubicBezTo>
                  <a:pt x="3263" y="3084"/>
                  <a:pt x="3263" y="2940"/>
                  <a:pt x="3176" y="2853"/>
                </a:cubicBezTo>
                <a:cubicBezTo>
                  <a:pt x="3176" y="2839"/>
                  <a:pt x="3176" y="2839"/>
                  <a:pt x="3176" y="2839"/>
                </a:cubicBezTo>
                <a:lnTo>
                  <a:pt x="1848" y="1528"/>
                </a:lnTo>
                <a:lnTo>
                  <a:pt x="1848" y="1125"/>
                </a:lnTo>
                <a:cubicBezTo>
                  <a:pt x="1848" y="995"/>
                  <a:pt x="1805" y="880"/>
                  <a:pt x="1718" y="793"/>
                </a:cubicBezTo>
                <a:lnTo>
                  <a:pt x="1213" y="289"/>
                </a:lnTo>
                <a:cubicBezTo>
                  <a:pt x="1177" y="260"/>
                  <a:pt x="1134" y="246"/>
                  <a:pt x="1092" y="246"/>
                </a:cubicBezTo>
                <a:cubicBezTo>
                  <a:pt x="1051" y="246"/>
                  <a:pt x="1011" y="260"/>
                  <a:pt x="982" y="289"/>
                </a:cubicBezTo>
                <a:cubicBezTo>
                  <a:pt x="953" y="318"/>
                  <a:pt x="939" y="361"/>
                  <a:pt x="939" y="404"/>
                </a:cubicBezTo>
                <a:lnTo>
                  <a:pt x="939" y="606"/>
                </a:lnTo>
                <a:lnTo>
                  <a:pt x="636" y="303"/>
                </a:lnTo>
                <a:cubicBezTo>
                  <a:pt x="593" y="260"/>
                  <a:pt x="535" y="231"/>
                  <a:pt x="463" y="231"/>
                </a:cubicBezTo>
                <a:close/>
                <a:moveTo>
                  <a:pt x="3003" y="1845"/>
                </a:moveTo>
                <a:cubicBezTo>
                  <a:pt x="2960" y="1845"/>
                  <a:pt x="2902" y="1859"/>
                  <a:pt x="2844" y="1874"/>
                </a:cubicBezTo>
                <a:lnTo>
                  <a:pt x="3494" y="2522"/>
                </a:lnTo>
                <a:cubicBezTo>
                  <a:pt x="3624" y="2637"/>
                  <a:pt x="3696" y="2810"/>
                  <a:pt x="3696" y="2998"/>
                </a:cubicBezTo>
                <a:cubicBezTo>
                  <a:pt x="3696" y="3387"/>
                  <a:pt x="3393" y="3689"/>
                  <a:pt x="3003" y="3689"/>
                </a:cubicBezTo>
                <a:cubicBezTo>
                  <a:pt x="2830" y="3689"/>
                  <a:pt x="2657" y="3617"/>
                  <a:pt x="2527" y="3487"/>
                </a:cubicBezTo>
                <a:lnTo>
                  <a:pt x="1877" y="2839"/>
                </a:lnTo>
                <a:cubicBezTo>
                  <a:pt x="1863" y="2897"/>
                  <a:pt x="1848" y="2954"/>
                  <a:pt x="1848" y="2998"/>
                </a:cubicBezTo>
                <a:cubicBezTo>
                  <a:pt x="1848" y="3646"/>
                  <a:pt x="2368" y="4150"/>
                  <a:pt x="3003" y="4150"/>
                </a:cubicBezTo>
                <a:cubicBezTo>
                  <a:pt x="3653" y="4150"/>
                  <a:pt x="4158" y="3646"/>
                  <a:pt x="4158" y="2998"/>
                </a:cubicBezTo>
                <a:cubicBezTo>
                  <a:pt x="4158" y="2364"/>
                  <a:pt x="3653" y="1845"/>
                  <a:pt x="3003" y="1845"/>
                </a:cubicBezTo>
                <a:close/>
                <a:moveTo>
                  <a:pt x="3003" y="923"/>
                </a:moveTo>
                <a:cubicBezTo>
                  <a:pt x="2772" y="923"/>
                  <a:pt x="2541" y="966"/>
                  <a:pt x="2310" y="1053"/>
                </a:cubicBezTo>
                <a:cubicBezTo>
                  <a:pt x="2310" y="1081"/>
                  <a:pt x="2310" y="1096"/>
                  <a:pt x="2310" y="1125"/>
                </a:cubicBezTo>
                <a:lnTo>
                  <a:pt x="2310" y="1341"/>
                </a:lnTo>
                <a:lnTo>
                  <a:pt x="2469" y="1485"/>
                </a:lnTo>
                <a:cubicBezTo>
                  <a:pt x="2642" y="1427"/>
                  <a:pt x="2830" y="1384"/>
                  <a:pt x="3003" y="1384"/>
                </a:cubicBezTo>
                <a:cubicBezTo>
                  <a:pt x="3898" y="1384"/>
                  <a:pt x="4620" y="2119"/>
                  <a:pt x="4620" y="2998"/>
                </a:cubicBezTo>
                <a:cubicBezTo>
                  <a:pt x="4620" y="3891"/>
                  <a:pt x="3898" y="4611"/>
                  <a:pt x="3003" y="4611"/>
                </a:cubicBezTo>
                <a:cubicBezTo>
                  <a:pt x="2123" y="4611"/>
                  <a:pt x="1386" y="3891"/>
                  <a:pt x="1386" y="2998"/>
                </a:cubicBezTo>
                <a:cubicBezTo>
                  <a:pt x="1386" y="2810"/>
                  <a:pt x="1430" y="2637"/>
                  <a:pt x="1487" y="2464"/>
                </a:cubicBezTo>
                <a:lnTo>
                  <a:pt x="1343" y="2306"/>
                </a:lnTo>
                <a:lnTo>
                  <a:pt x="1054" y="2306"/>
                </a:lnTo>
                <a:cubicBezTo>
                  <a:pt x="968" y="2537"/>
                  <a:pt x="939" y="2767"/>
                  <a:pt x="925" y="2998"/>
                </a:cubicBezTo>
                <a:cubicBezTo>
                  <a:pt x="925" y="4150"/>
                  <a:pt x="1863" y="5072"/>
                  <a:pt x="3003" y="5072"/>
                </a:cubicBezTo>
                <a:cubicBezTo>
                  <a:pt x="4158" y="5072"/>
                  <a:pt x="5082" y="4150"/>
                  <a:pt x="5082" y="2998"/>
                </a:cubicBezTo>
                <a:cubicBezTo>
                  <a:pt x="5082" y="1859"/>
                  <a:pt x="4158" y="923"/>
                  <a:pt x="3003" y="923"/>
                </a:cubicBezTo>
                <a:close/>
                <a:moveTo>
                  <a:pt x="3003" y="1"/>
                </a:moveTo>
                <a:cubicBezTo>
                  <a:pt x="2585" y="1"/>
                  <a:pt x="2195" y="102"/>
                  <a:pt x="1834" y="246"/>
                </a:cubicBezTo>
                <a:lnTo>
                  <a:pt x="2050" y="462"/>
                </a:lnTo>
                <a:cubicBezTo>
                  <a:pt x="2094" y="519"/>
                  <a:pt x="2137" y="563"/>
                  <a:pt x="2166" y="620"/>
                </a:cubicBezTo>
                <a:cubicBezTo>
                  <a:pt x="2440" y="519"/>
                  <a:pt x="2729" y="476"/>
                  <a:pt x="3003" y="462"/>
                </a:cubicBezTo>
                <a:cubicBezTo>
                  <a:pt x="4418" y="462"/>
                  <a:pt x="5544" y="1600"/>
                  <a:pt x="5544" y="2998"/>
                </a:cubicBezTo>
                <a:cubicBezTo>
                  <a:pt x="5544" y="4409"/>
                  <a:pt x="4418" y="5533"/>
                  <a:pt x="3003" y="5533"/>
                </a:cubicBezTo>
                <a:cubicBezTo>
                  <a:pt x="1603" y="5533"/>
                  <a:pt x="463" y="4409"/>
                  <a:pt x="463" y="2998"/>
                </a:cubicBezTo>
                <a:cubicBezTo>
                  <a:pt x="463" y="2709"/>
                  <a:pt x="520" y="2421"/>
                  <a:pt x="621" y="2162"/>
                </a:cubicBezTo>
                <a:cubicBezTo>
                  <a:pt x="564" y="2133"/>
                  <a:pt x="520" y="2090"/>
                  <a:pt x="463" y="2047"/>
                </a:cubicBezTo>
                <a:lnTo>
                  <a:pt x="246" y="1831"/>
                </a:lnTo>
                <a:cubicBezTo>
                  <a:pt x="87" y="2191"/>
                  <a:pt x="1" y="2594"/>
                  <a:pt x="1" y="2998"/>
                </a:cubicBezTo>
                <a:cubicBezTo>
                  <a:pt x="1" y="4654"/>
                  <a:pt x="1358" y="5994"/>
                  <a:pt x="3003" y="5994"/>
                </a:cubicBezTo>
                <a:cubicBezTo>
                  <a:pt x="4663" y="5994"/>
                  <a:pt x="6006" y="4654"/>
                  <a:pt x="6006" y="2998"/>
                </a:cubicBezTo>
                <a:cubicBezTo>
                  <a:pt x="6006" y="1355"/>
                  <a:pt x="4663" y="1"/>
                  <a:pt x="3003"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1" name="Google Shape;481;p59"/>
          <p:cNvSpPr txBox="1"/>
          <p:nvPr>
            <p:ph idx="7" type="body"/>
          </p:nvPr>
        </p:nvSpPr>
        <p:spPr>
          <a:xfrm>
            <a:off x="0" y="0"/>
            <a:ext cx="657000" cy="314400"/>
          </a:xfrm>
          <a:prstGeom prst="rect">
            <a:avLst/>
          </a:prstGeom>
          <a:solidFill>
            <a:schemeClr val="accent2"/>
          </a:solidFill>
        </p:spPr>
        <p:txBody>
          <a:bodyPr anchorCtr="0" anchor="ctr" bIns="0" lIns="180000" spcFirstLastPara="1" rIns="180000" wrap="square" tIns="0">
            <a:noAutofit/>
          </a:bodyPr>
          <a:lstStyle>
            <a:lvl1pPr indent="-292100" lvl="0" marL="457200">
              <a:lnSpc>
                <a:spcPct val="100000"/>
              </a:lnSpc>
              <a:spcBef>
                <a:spcPts val="0"/>
              </a:spcBef>
              <a:spcAft>
                <a:spcPts val="0"/>
              </a:spcAft>
              <a:buClr>
                <a:schemeClr val="lt1"/>
              </a:buClr>
              <a:buSzPts val="1000"/>
              <a:buFont typeface="Fira Sans Medium"/>
              <a:buChar char="→"/>
              <a:defRPr sz="1000">
                <a:solidFill>
                  <a:schemeClr val="lt1"/>
                </a:solidFill>
                <a:latin typeface="Fira Sans Medium"/>
                <a:ea typeface="Fira Sans Medium"/>
                <a:cs typeface="Fira Sans Medium"/>
                <a:sym typeface="Fira Sans Medium"/>
              </a:defRPr>
            </a:lvl1pPr>
            <a:lvl2pPr indent="-234950" lvl="1" marL="914400">
              <a:lnSpc>
                <a:spcPct val="100000"/>
              </a:lnSpc>
              <a:spcBef>
                <a:spcPts val="1600"/>
              </a:spcBef>
              <a:spcAft>
                <a:spcPts val="0"/>
              </a:spcAft>
              <a:buSzPts val="100"/>
              <a:buChar char="·"/>
              <a:defRPr sz="100"/>
            </a:lvl2pPr>
            <a:lvl3pPr indent="-234950" lvl="2" marL="1371600">
              <a:lnSpc>
                <a:spcPct val="100000"/>
              </a:lnSpc>
              <a:spcBef>
                <a:spcPts val="1600"/>
              </a:spcBef>
              <a:spcAft>
                <a:spcPts val="0"/>
              </a:spcAft>
              <a:buSzPts val="100"/>
              <a:buChar char="·"/>
              <a:defRPr sz="100"/>
            </a:lvl3pPr>
            <a:lvl4pPr indent="-234950" lvl="3" marL="1828800">
              <a:lnSpc>
                <a:spcPct val="100000"/>
              </a:lnSpc>
              <a:spcBef>
                <a:spcPts val="1600"/>
              </a:spcBef>
              <a:spcAft>
                <a:spcPts val="0"/>
              </a:spcAft>
              <a:buSzPts val="100"/>
              <a:buChar char="·"/>
              <a:defRPr sz="100"/>
            </a:lvl4pPr>
            <a:lvl5pPr indent="-234950" lvl="4" marL="2286000">
              <a:lnSpc>
                <a:spcPct val="100000"/>
              </a:lnSpc>
              <a:spcBef>
                <a:spcPts val="1600"/>
              </a:spcBef>
              <a:spcAft>
                <a:spcPts val="0"/>
              </a:spcAft>
              <a:buSzPts val="100"/>
              <a:buChar char="·"/>
              <a:defRPr sz="100"/>
            </a:lvl5pPr>
            <a:lvl6pPr indent="-234950" lvl="5" marL="2743200">
              <a:lnSpc>
                <a:spcPct val="100000"/>
              </a:lnSpc>
              <a:spcBef>
                <a:spcPts val="1600"/>
              </a:spcBef>
              <a:spcAft>
                <a:spcPts val="0"/>
              </a:spcAft>
              <a:buSzPts val="100"/>
              <a:buChar char="·"/>
              <a:defRPr sz="100"/>
            </a:lvl6pPr>
            <a:lvl7pPr indent="-234950" lvl="6" marL="3200400">
              <a:lnSpc>
                <a:spcPct val="100000"/>
              </a:lnSpc>
              <a:spcBef>
                <a:spcPts val="1600"/>
              </a:spcBef>
              <a:spcAft>
                <a:spcPts val="0"/>
              </a:spcAft>
              <a:buSzPts val="100"/>
              <a:buChar char="·"/>
              <a:defRPr sz="100"/>
            </a:lvl7pPr>
            <a:lvl8pPr indent="-234950" lvl="7" marL="3657600">
              <a:lnSpc>
                <a:spcPct val="100000"/>
              </a:lnSpc>
              <a:spcBef>
                <a:spcPts val="1600"/>
              </a:spcBef>
              <a:spcAft>
                <a:spcPts val="0"/>
              </a:spcAft>
              <a:buSzPts val="100"/>
              <a:buChar char="·"/>
              <a:defRPr sz="100"/>
            </a:lvl8pPr>
            <a:lvl9pPr indent="-234950" lvl="8" marL="4114800">
              <a:lnSpc>
                <a:spcPct val="100000"/>
              </a:lnSpc>
              <a:spcBef>
                <a:spcPts val="1600"/>
              </a:spcBef>
              <a:spcAft>
                <a:spcPts val="1600"/>
              </a:spcAft>
              <a:buSzPts val="100"/>
              <a:buChar char="·"/>
              <a:defRPr sz="100"/>
            </a:lvl9pPr>
          </a:lstStyle>
          <a:p/>
        </p:txBody>
      </p:sp>
    </p:spTree>
  </p:cSld>
  <p:clrMapOvr>
    <a:masterClrMapping/>
  </p:clrMapOvr>
  <p:extLst>
    <p:ext uri="{DCECCB84-F9BA-43D5-87BE-67443E8EF086}">
      <p15:sldGuideLst>
        <p15:guide id="1" pos="2730">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p:cSld name="CUSTOM_1_1_1">
    <p:spTree>
      <p:nvGrpSpPr>
        <p:cNvPr id="482" name="Shape 482"/>
        <p:cNvGrpSpPr/>
        <p:nvPr/>
      </p:nvGrpSpPr>
      <p:grpSpPr>
        <a:xfrm>
          <a:off x="0" y="0"/>
          <a:ext cx="0" cy="0"/>
          <a:chOff x="0" y="0"/>
          <a:chExt cx="0" cy="0"/>
        </a:xfrm>
      </p:grpSpPr>
      <p:sp>
        <p:nvSpPr>
          <p:cNvPr id="483" name="Google Shape;483;p60"/>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solidFill>
                  <a:schemeClr val="lt1"/>
                </a:solidFill>
              </a:defRPr>
            </a:lvl1pPr>
            <a:lvl2pPr lvl="1">
              <a:buClr>
                <a:srgbClr val="000000"/>
              </a:buClr>
              <a:buSzPts val="1000"/>
              <a:buFont typeface="Arial"/>
              <a:buNone/>
              <a:defRPr>
                <a:solidFill>
                  <a:schemeClr val="lt1"/>
                </a:solidFill>
              </a:defRPr>
            </a:lvl2pPr>
            <a:lvl3pPr lvl="2">
              <a:buClr>
                <a:srgbClr val="000000"/>
              </a:buClr>
              <a:buSzPts val="1000"/>
              <a:buFont typeface="Arial"/>
              <a:buNone/>
              <a:defRPr>
                <a:solidFill>
                  <a:schemeClr val="lt1"/>
                </a:solidFill>
              </a:defRPr>
            </a:lvl3pPr>
            <a:lvl4pPr lvl="3">
              <a:buClr>
                <a:srgbClr val="000000"/>
              </a:buClr>
              <a:buSzPts val="1000"/>
              <a:buFont typeface="Arial"/>
              <a:buNone/>
              <a:defRPr>
                <a:solidFill>
                  <a:schemeClr val="lt1"/>
                </a:solidFill>
              </a:defRPr>
            </a:lvl4pPr>
            <a:lvl5pPr lvl="4">
              <a:buClr>
                <a:srgbClr val="000000"/>
              </a:buClr>
              <a:buSzPts val="1000"/>
              <a:buFont typeface="Arial"/>
              <a:buNone/>
              <a:defRPr>
                <a:solidFill>
                  <a:schemeClr val="lt1"/>
                </a:solidFill>
              </a:defRPr>
            </a:lvl5pPr>
            <a:lvl6pPr lvl="5">
              <a:buClr>
                <a:srgbClr val="000000"/>
              </a:buClr>
              <a:buSzPts val="1000"/>
              <a:buFont typeface="Arial"/>
              <a:buNone/>
              <a:defRPr>
                <a:solidFill>
                  <a:schemeClr val="lt1"/>
                </a:solidFill>
              </a:defRPr>
            </a:lvl6pPr>
            <a:lvl7pPr lvl="6">
              <a:buClr>
                <a:srgbClr val="000000"/>
              </a:buClr>
              <a:buSzPts val="1000"/>
              <a:buFont typeface="Arial"/>
              <a:buNone/>
              <a:defRPr>
                <a:solidFill>
                  <a:schemeClr val="lt1"/>
                </a:solidFill>
              </a:defRPr>
            </a:lvl7pPr>
            <a:lvl8pPr lvl="7">
              <a:buClr>
                <a:srgbClr val="000000"/>
              </a:buClr>
              <a:buSzPts val="1000"/>
              <a:buFont typeface="Arial"/>
              <a:buNone/>
              <a:defRPr>
                <a:solidFill>
                  <a:schemeClr val="lt1"/>
                </a:solidFill>
              </a:defRPr>
            </a:lvl8pPr>
            <a:lvl9pPr lvl="8">
              <a:buClr>
                <a:srgbClr val="000000"/>
              </a:buClr>
              <a:buSzPts val="10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84" name="Google Shape;484;p60"/>
          <p:cNvSpPr txBox="1"/>
          <p:nvPr>
            <p:ph idx="1" type="subTitle"/>
          </p:nvPr>
        </p:nvSpPr>
        <p:spPr>
          <a:xfrm>
            <a:off x="0" y="0"/>
            <a:ext cx="1530300" cy="313800"/>
          </a:xfrm>
          <a:prstGeom prst="rect">
            <a:avLst/>
          </a:prstGeom>
          <a:solidFill>
            <a:schemeClr val="dk2"/>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485" name="Google Shape;485;p60"/>
          <p:cNvSpPr txBox="1"/>
          <p:nvPr>
            <p:ph idx="2" type="body"/>
          </p:nvPr>
        </p:nvSpPr>
        <p:spPr>
          <a:xfrm>
            <a:off x="1144256" y="1353525"/>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486" name="Google Shape;486;p60"/>
          <p:cNvSpPr txBox="1"/>
          <p:nvPr>
            <p:ph idx="3" type="body"/>
          </p:nvPr>
        </p:nvSpPr>
        <p:spPr>
          <a:xfrm>
            <a:off x="1144256" y="3666300"/>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487" name="Google Shape;487;p60"/>
          <p:cNvSpPr txBox="1"/>
          <p:nvPr>
            <p:ph idx="4" type="body"/>
          </p:nvPr>
        </p:nvSpPr>
        <p:spPr>
          <a:xfrm>
            <a:off x="1144256" y="2509913"/>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488" name="Google Shape;488;p60"/>
          <p:cNvSpPr txBox="1"/>
          <p:nvPr>
            <p:ph type="title"/>
          </p:nvPr>
        </p:nvSpPr>
        <p:spPr>
          <a:xfrm>
            <a:off x="648300" y="577238"/>
            <a:ext cx="7847700" cy="512700"/>
          </a:xfrm>
          <a:prstGeom prst="rect">
            <a:avLst/>
          </a:prstGeom>
        </p:spPr>
        <p:txBody>
          <a:bodyPr anchorCtr="0" anchor="t" bIns="0" lIns="0" spcFirstLastPara="1" rIns="0" wrap="square" tIns="0">
            <a:noAutofit/>
          </a:bodyPr>
          <a:lstStyle>
            <a:lvl1pPr lvl="0" algn="ctr">
              <a:spcBef>
                <a:spcPts val="0"/>
              </a:spcBef>
              <a:spcAft>
                <a:spcPts val="0"/>
              </a:spcAft>
              <a:buNone/>
              <a:defRPr sz="2400"/>
            </a:lvl1pPr>
            <a:lvl2pPr lvl="1" algn="ctr">
              <a:spcBef>
                <a:spcPts val="0"/>
              </a:spcBef>
              <a:spcAft>
                <a:spcPts val="0"/>
              </a:spcAft>
              <a:buNone/>
              <a:defRPr>
                <a:latin typeface="Fira Sans Light"/>
                <a:ea typeface="Fira Sans Light"/>
                <a:cs typeface="Fira Sans Light"/>
                <a:sym typeface="Fira Sans Light"/>
              </a:defRPr>
            </a:lvl2pPr>
            <a:lvl3pPr lvl="2" algn="ctr">
              <a:spcBef>
                <a:spcPts val="0"/>
              </a:spcBef>
              <a:spcAft>
                <a:spcPts val="0"/>
              </a:spcAft>
              <a:buNone/>
              <a:defRPr>
                <a:latin typeface="Fira Sans Light"/>
                <a:ea typeface="Fira Sans Light"/>
                <a:cs typeface="Fira Sans Light"/>
                <a:sym typeface="Fira Sans Light"/>
              </a:defRPr>
            </a:lvl3pPr>
            <a:lvl4pPr lvl="3" algn="ctr">
              <a:spcBef>
                <a:spcPts val="0"/>
              </a:spcBef>
              <a:spcAft>
                <a:spcPts val="0"/>
              </a:spcAft>
              <a:buNone/>
              <a:defRPr>
                <a:latin typeface="Fira Sans Light"/>
                <a:ea typeface="Fira Sans Light"/>
                <a:cs typeface="Fira Sans Light"/>
                <a:sym typeface="Fira Sans Light"/>
              </a:defRPr>
            </a:lvl4pPr>
            <a:lvl5pPr lvl="4" algn="ctr">
              <a:spcBef>
                <a:spcPts val="0"/>
              </a:spcBef>
              <a:spcAft>
                <a:spcPts val="0"/>
              </a:spcAft>
              <a:buNone/>
              <a:defRPr>
                <a:latin typeface="Fira Sans Light"/>
                <a:ea typeface="Fira Sans Light"/>
                <a:cs typeface="Fira Sans Light"/>
                <a:sym typeface="Fira Sans Light"/>
              </a:defRPr>
            </a:lvl5pPr>
            <a:lvl6pPr lvl="5" algn="ctr">
              <a:spcBef>
                <a:spcPts val="0"/>
              </a:spcBef>
              <a:spcAft>
                <a:spcPts val="0"/>
              </a:spcAft>
              <a:buNone/>
              <a:defRPr>
                <a:latin typeface="Fira Sans Light"/>
                <a:ea typeface="Fira Sans Light"/>
                <a:cs typeface="Fira Sans Light"/>
                <a:sym typeface="Fira Sans Light"/>
              </a:defRPr>
            </a:lvl6pPr>
            <a:lvl7pPr lvl="6" algn="ctr">
              <a:spcBef>
                <a:spcPts val="0"/>
              </a:spcBef>
              <a:spcAft>
                <a:spcPts val="0"/>
              </a:spcAft>
              <a:buNone/>
              <a:defRPr>
                <a:latin typeface="Fira Sans Light"/>
                <a:ea typeface="Fira Sans Light"/>
                <a:cs typeface="Fira Sans Light"/>
                <a:sym typeface="Fira Sans Light"/>
              </a:defRPr>
            </a:lvl7pPr>
            <a:lvl8pPr lvl="7" algn="ctr">
              <a:spcBef>
                <a:spcPts val="0"/>
              </a:spcBef>
              <a:spcAft>
                <a:spcPts val="0"/>
              </a:spcAft>
              <a:buNone/>
              <a:defRPr>
                <a:latin typeface="Fira Sans Light"/>
                <a:ea typeface="Fira Sans Light"/>
                <a:cs typeface="Fira Sans Light"/>
                <a:sym typeface="Fira Sans Light"/>
              </a:defRPr>
            </a:lvl8pPr>
            <a:lvl9pPr lvl="8" algn="ctr">
              <a:spcBef>
                <a:spcPts val="0"/>
              </a:spcBef>
              <a:spcAft>
                <a:spcPts val="0"/>
              </a:spcAft>
              <a:buNone/>
              <a:defRPr>
                <a:latin typeface="Fira Sans Light"/>
                <a:ea typeface="Fira Sans Light"/>
                <a:cs typeface="Fira Sans Light"/>
                <a:sym typeface="Fira Sans Light"/>
              </a:defRPr>
            </a:lvl9pPr>
          </a:lstStyle>
          <a:p/>
        </p:txBody>
      </p:sp>
      <p:sp>
        <p:nvSpPr>
          <p:cNvPr id="489" name="Google Shape;489;p60"/>
          <p:cNvSpPr txBox="1"/>
          <p:nvPr>
            <p:ph idx="5" type="body"/>
          </p:nvPr>
        </p:nvSpPr>
        <p:spPr>
          <a:xfrm>
            <a:off x="5255844" y="1353525"/>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490" name="Google Shape;490;p60"/>
          <p:cNvSpPr txBox="1"/>
          <p:nvPr>
            <p:ph idx="6" type="body"/>
          </p:nvPr>
        </p:nvSpPr>
        <p:spPr>
          <a:xfrm>
            <a:off x="5255844" y="3666300"/>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491" name="Google Shape;491;p60"/>
          <p:cNvSpPr txBox="1"/>
          <p:nvPr>
            <p:ph idx="7" type="body"/>
          </p:nvPr>
        </p:nvSpPr>
        <p:spPr>
          <a:xfrm>
            <a:off x="5255844" y="2509913"/>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Tree>
  </p:cSld>
  <p:clrMapOvr>
    <a:masterClrMapping/>
  </p:clrMapOvr>
  <p:extLst>
    <p:ext uri="{DCECCB84-F9BA-43D5-87BE-67443E8EF086}">
      <p15:sldGuideLst>
        <p15:guide id="1" orient="horz" pos="1136">
          <p15:clr>
            <a:srgbClr val="FA7B17"/>
          </p15:clr>
        </p15:guide>
        <p15:guide id="2" orient="horz" pos="1865">
          <p15:clr>
            <a:srgbClr val="FA7B17"/>
          </p15:clr>
        </p15:guide>
        <p15:guide id="3" orient="horz" pos="2593">
          <p15:clr>
            <a:srgbClr val="FA7B17"/>
          </p15:clr>
        </p15:guide>
        <p15:guide id="4" pos="2998">
          <p15:clr>
            <a:srgbClr val="FA7B17"/>
          </p15:clr>
        </p15:guide>
        <p15:guide id="5" pos="2762">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USTOM_2">
    <p:bg>
      <p:bgPr>
        <a:solidFill>
          <a:schemeClr val="dk2"/>
        </a:solidFill>
      </p:bgPr>
    </p:bg>
    <p:spTree>
      <p:nvGrpSpPr>
        <p:cNvPr id="492" name="Shape 492"/>
        <p:cNvGrpSpPr/>
        <p:nvPr/>
      </p:nvGrpSpPr>
      <p:grpSpPr>
        <a:xfrm>
          <a:off x="0" y="0"/>
          <a:ext cx="0" cy="0"/>
          <a:chOff x="0" y="0"/>
          <a:chExt cx="0" cy="0"/>
        </a:xfrm>
      </p:grpSpPr>
      <p:sp>
        <p:nvSpPr>
          <p:cNvPr id="493" name="Google Shape;493;p61"/>
          <p:cNvSpPr txBox="1"/>
          <p:nvPr>
            <p:ph type="title"/>
          </p:nvPr>
        </p:nvSpPr>
        <p:spPr>
          <a:xfrm>
            <a:off x="648300" y="577238"/>
            <a:ext cx="5885700" cy="767700"/>
          </a:xfrm>
          <a:prstGeom prst="rect">
            <a:avLst/>
          </a:prstGeom>
        </p:spPr>
        <p:txBody>
          <a:bodyPr anchorCtr="0" anchor="t" bIns="0" lIns="0" spcFirstLastPara="1" rIns="0" wrap="square" tIns="0">
            <a:noAutofit/>
          </a:bodyPr>
          <a:lstStyle>
            <a:lvl1pPr lvl="0">
              <a:spcBef>
                <a:spcPts val="0"/>
              </a:spcBef>
              <a:spcAft>
                <a:spcPts val="0"/>
              </a:spcAft>
              <a:buNone/>
              <a:defRPr>
                <a:latin typeface="Fira Sans Light"/>
                <a:ea typeface="Fira Sans Light"/>
                <a:cs typeface="Fira Sans Light"/>
                <a:sym typeface="Fira Sans Light"/>
              </a:defRPr>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494" name="Google Shape;494;p61"/>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solidFill>
                  <a:schemeClr val="lt1"/>
                </a:solidFill>
              </a:defRPr>
            </a:lvl1pPr>
            <a:lvl2pPr lvl="1">
              <a:buClr>
                <a:srgbClr val="000000"/>
              </a:buClr>
              <a:buSzPts val="1000"/>
              <a:buFont typeface="Arial"/>
              <a:buNone/>
              <a:defRPr>
                <a:solidFill>
                  <a:schemeClr val="lt1"/>
                </a:solidFill>
              </a:defRPr>
            </a:lvl2pPr>
            <a:lvl3pPr lvl="2">
              <a:buClr>
                <a:srgbClr val="000000"/>
              </a:buClr>
              <a:buSzPts val="1000"/>
              <a:buFont typeface="Arial"/>
              <a:buNone/>
              <a:defRPr>
                <a:solidFill>
                  <a:schemeClr val="lt1"/>
                </a:solidFill>
              </a:defRPr>
            </a:lvl3pPr>
            <a:lvl4pPr lvl="3">
              <a:buClr>
                <a:srgbClr val="000000"/>
              </a:buClr>
              <a:buSzPts val="1000"/>
              <a:buFont typeface="Arial"/>
              <a:buNone/>
              <a:defRPr>
                <a:solidFill>
                  <a:schemeClr val="lt1"/>
                </a:solidFill>
              </a:defRPr>
            </a:lvl4pPr>
            <a:lvl5pPr lvl="4">
              <a:buClr>
                <a:srgbClr val="000000"/>
              </a:buClr>
              <a:buSzPts val="1000"/>
              <a:buFont typeface="Arial"/>
              <a:buNone/>
              <a:defRPr>
                <a:solidFill>
                  <a:schemeClr val="lt1"/>
                </a:solidFill>
              </a:defRPr>
            </a:lvl5pPr>
            <a:lvl6pPr lvl="5">
              <a:buClr>
                <a:srgbClr val="000000"/>
              </a:buClr>
              <a:buSzPts val="1000"/>
              <a:buFont typeface="Arial"/>
              <a:buNone/>
              <a:defRPr>
                <a:solidFill>
                  <a:schemeClr val="lt1"/>
                </a:solidFill>
              </a:defRPr>
            </a:lvl6pPr>
            <a:lvl7pPr lvl="6">
              <a:buClr>
                <a:srgbClr val="000000"/>
              </a:buClr>
              <a:buSzPts val="1000"/>
              <a:buFont typeface="Arial"/>
              <a:buNone/>
              <a:defRPr>
                <a:solidFill>
                  <a:schemeClr val="lt1"/>
                </a:solidFill>
              </a:defRPr>
            </a:lvl7pPr>
            <a:lvl8pPr lvl="7">
              <a:buClr>
                <a:srgbClr val="000000"/>
              </a:buClr>
              <a:buSzPts val="1000"/>
              <a:buFont typeface="Arial"/>
              <a:buNone/>
              <a:defRPr>
                <a:solidFill>
                  <a:schemeClr val="lt1"/>
                </a:solidFill>
              </a:defRPr>
            </a:lvl8pPr>
            <a:lvl9pPr lvl="8">
              <a:buClr>
                <a:srgbClr val="000000"/>
              </a:buClr>
              <a:buSzPts val="10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95" name="Google Shape;495;p61"/>
          <p:cNvSpPr txBox="1"/>
          <p:nvPr>
            <p:ph idx="1" type="body"/>
          </p:nvPr>
        </p:nvSpPr>
        <p:spPr>
          <a:xfrm>
            <a:off x="648300" y="1939375"/>
            <a:ext cx="4680600" cy="1869600"/>
          </a:xfrm>
          <a:prstGeom prst="rect">
            <a:avLst/>
          </a:prstGeom>
          <a:noFill/>
        </p:spPr>
        <p:txBody>
          <a:bodyPr anchorCtr="0" anchor="ctr" bIns="0" lIns="360000" spcFirstLastPara="1" rIns="0" wrap="square" tIns="0">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1600"/>
              </a:spcBef>
              <a:spcAft>
                <a:spcPts val="0"/>
              </a:spcAft>
              <a:buSzPts val="1800"/>
              <a:buChar char="·"/>
              <a:defRPr sz="1800"/>
            </a:lvl2pPr>
            <a:lvl3pPr indent="-342900" lvl="2" marL="1371600">
              <a:lnSpc>
                <a:spcPct val="115000"/>
              </a:lnSpc>
              <a:spcBef>
                <a:spcPts val="1600"/>
              </a:spcBef>
              <a:spcAft>
                <a:spcPts val="0"/>
              </a:spcAft>
              <a:buSzPts val="1800"/>
              <a:buChar char="·"/>
              <a:defRPr sz="1800"/>
            </a:lvl3pPr>
            <a:lvl4pPr indent="-342900" lvl="3" marL="1828800">
              <a:lnSpc>
                <a:spcPct val="115000"/>
              </a:lnSpc>
              <a:spcBef>
                <a:spcPts val="1600"/>
              </a:spcBef>
              <a:spcAft>
                <a:spcPts val="0"/>
              </a:spcAft>
              <a:buSzPts val="1800"/>
              <a:buChar char="·"/>
              <a:defRPr sz="1800"/>
            </a:lvl4pPr>
            <a:lvl5pPr indent="-342900" lvl="4" marL="2286000">
              <a:lnSpc>
                <a:spcPct val="115000"/>
              </a:lnSpc>
              <a:spcBef>
                <a:spcPts val="1600"/>
              </a:spcBef>
              <a:spcAft>
                <a:spcPts val="0"/>
              </a:spcAft>
              <a:buSzPts val="1800"/>
              <a:buChar char="·"/>
              <a:defRPr sz="1800"/>
            </a:lvl5pPr>
            <a:lvl6pPr indent="-342900" lvl="5" marL="2743200">
              <a:lnSpc>
                <a:spcPct val="115000"/>
              </a:lnSpc>
              <a:spcBef>
                <a:spcPts val="1600"/>
              </a:spcBef>
              <a:spcAft>
                <a:spcPts val="0"/>
              </a:spcAft>
              <a:buSzPts val="1800"/>
              <a:buChar char="·"/>
              <a:defRPr sz="1800"/>
            </a:lvl6pPr>
            <a:lvl7pPr indent="-342900" lvl="6" marL="3200400">
              <a:lnSpc>
                <a:spcPct val="115000"/>
              </a:lnSpc>
              <a:spcBef>
                <a:spcPts val="1600"/>
              </a:spcBef>
              <a:spcAft>
                <a:spcPts val="0"/>
              </a:spcAft>
              <a:buSzPts val="1800"/>
              <a:buChar char="·"/>
              <a:defRPr sz="1800"/>
            </a:lvl7pPr>
            <a:lvl8pPr indent="-342900" lvl="7" marL="3657600">
              <a:lnSpc>
                <a:spcPct val="115000"/>
              </a:lnSpc>
              <a:spcBef>
                <a:spcPts val="1600"/>
              </a:spcBef>
              <a:spcAft>
                <a:spcPts val="0"/>
              </a:spcAft>
              <a:buSzPts val="1800"/>
              <a:buChar char="·"/>
              <a:defRPr sz="1800"/>
            </a:lvl8pPr>
            <a:lvl9pPr indent="-342900" lvl="8" marL="4114800">
              <a:lnSpc>
                <a:spcPct val="115000"/>
              </a:lnSpc>
              <a:spcBef>
                <a:spcPts val="1600"/>
              </a:spcBef>
              <a:spcAft>
                <a:spcPts val="1600"/>
              </a:spcAft>
              <a:buSzPts val="1800"/>
              <a:buChar char="·"/>
              <a:defRPr sz="1800"/>
            </a:lvl9pPr>
          </a:lstStyle>
          <a:p/>
        </p:txBody>
      </p:sp>
      <p:sp>
        <p:nvSpPr>
          <p:cNvPr id="496" name="Google Shape;496;p61"/>
          <p:cNvSpPr/>
          <p:nvPr/>
        </p:nvSpPr>
        <p:spPr>
          <a:xfrm>
            <a:off x="648300" y="1939375"/>
            <a:ext cx="48000" cy="1869600"/>
          </a:xfrm>
          <a:prstGeom prst="rect">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7" name="Google Shape;497;p61"/>
          <p:cNvSpPr/>
          <p:nvPr/>
        </p:nvSpPr>
        <p:spPr>
          <a:xfrm>
            <a:off x="27" y="-2578055"/>
            <a:ext cx="9143716" cy="10299347"/>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595959">
              <a:alpha val="5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CUSTOM_3">
    <p:bg>
      <p:bgPr>
        <a:blipFill>
          <a:blip r:embed="rId2">
            <a:alphaModFix/>
          </a:blip>
          <a:stretch>
            <a:fillRect/>
          </a:stretch>
        </a:blipFill>
      </p:bgPr>
    </p:bg>
    <p:spTree>
      <p:nvGrpSpPr>
        <p:cNvPr id="498" name="Shape 498"/>
        <p:cNvGrpSpPr/>
        <p:nvPr/>
      </p:nvGrpSpPr>
      <p:grpSpPr>
        <a:xfrm>
          <a:off x="0" y="0"/>
          <a:ext cx="0" cy="0"/>
          <a:chOff x="0" y="0"/>
          <a:chExt cx="0" cy="0"/>
        </a:xfrm>
      </p:grpSpPr>
      <p:sp>
        <p:nvSpPr>
          <p:cNvPr id="499" name="Google Shape;499;p62"/>
          <p:cNvSpPr/>
          <p:nvPr/>
        </p:nvSpPr>
        <p:spPr>
          <a:xfrm>
            <a:off x="161488" y="151388"/>
            <a:ext cx="8821200" cy="4840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0" name="Google Shape;500;p62"/>
          <p:cNvSpPr/>
          <p:nvPr/>
        </p:nvSpPr>
        <p:spPr>
          <a:xfrm>
            <a:off x="0" y="-2578036"/>
            <a:ext cx="9143716" cy="10299347"/>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alpha val="432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1" name="Google Shape;501;p62"/>
          <p:cNvSpPr txBox="1"/>
          <p:nvPr>
            <p:ph type="ctrTitle"/>
          </p:nvPr>
        </p:nvSpPr>
        <p:spPr>
          <a:xfrm>
            <a:off x="648300" y="1213325"/>
            <a:ext cx="7847700" cy="161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grpSp>
        <p:nvGrpSpPr>
          <p:cNvPr id="502" name="Google Shape;502;p62"/>
          <p:cNvGrpSpPr/>
          <p:nvPr/>
        </p:nvGrpSpPr>
        <p:grpSpPr>
          <a:xfrm>
            <a:off x="3606000" y="3331300"/>
            <a:ext cx="1932160" cy="1234995"/>
            <a:chOff x="11135824" y="8583750"/>
            <a:chExt cx="3864320" cy="2469991"/>
          </a:xfrm>
        </p:grpSpPr>
        <p:sp>
          <p:nvSpPr>
            <p:cNvPr id="503" name="Google Shape;503;p62"/>
            <p:cNvSpPr/>
            <p:nvPr/>
          </p:nvSpPr>
          <p:spPr>
            <a:xfrm>
              <a:off x="11275133" y="10934141"/>
              <a:ext cx="96838" cy="117625"/>
            </a:xfrm>
            <a:custGeom>
              <a:rect b="b" l="l" r="r" t="t"/>
              <a:pathLst>
                <a:path extrusionOk="0" h="1728" w="1400">
                  <a:moveTo>
                    <a:pt x="1" y="0"/>
                  </a:moveTo>
                  <a:lnTo>
                    <a:pt x="1" y="279"/>
                  </a:lnTo>
                  <a:lnTo>
                    <a:pt x="546" y="279"/>
                  </a:lnTo>
                  <a:lnTo>
                    <a:pt x="546" y="1727"/>
                  </a:lnTo>
                  <a:lnTo>
                    <a:pt x="854" y="1727"/>
                  </a:lnTo>
                  <a:lnTo>
                    <a:pt x="854" y="279"/>
                  </a:lnTo>
                  <a:lnTo>
                    <a:pt x="1400" y="279"/>
                  </a:lnTo>
                  <a:lnTo>
                    <a:pt x="140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4" name="Google Shape;504;p62"/>
            <p:cNvSpPr/>
            <p:nvPr/>
          </p:nvSpPr>
          <p:spPr>
            <a:xfrm>
              <a:off x="11432840" y="10933188"/>
              <a:ext cx="123953" cy="117625"/>
            </a:xfrm>
            <a:custGeom>
              <a:rect b="b" l="l" r="r" t="t"/>
              <a:pathLst>
                <a:path extrusionOk="0" h="1728" w="1792">
                  <a:moveTo>
                    <a:pt x="896" y="362"/>
                  </a:moveTo>
                  <a:lnTo>
                    <a:pt x="1190" y="1045"/>
                  </a:lnTo>
                  <a:lnTo>
                    <a:pt x="602" y="1045"/>
                  </a:lnTo>
                  <a:lnTo>
                    <a:pt x="896" y="362"/>
                  </a:lnTo>
                  <a:close/>
                  <a:moveTo>
                    <a:pt x="756" y="0"/>
                  </a:moveTo>
                  <a:lnTo>
                    <a:pt x="1" y="1727"/>
                  </a:lnTo>
                  <a:lnTo>
                    <a:pt x="308" y="1727"/>
                  </a:lnTo>
                  <a:lnTo>
                    <a:pt x="490" y="1323"/>
                  </a:lnTo>
                  <a:lnTo>
                    <a:pt x="1302" y="1323"/>
                  </a:lnTo>
                  <a:lnTo>
                    <a:pt x="1469" y="1727"/>
                  </a:lnTo>
                  <a:lnTo>
                    <a:pt x="1791" y="1727"/>
                  </a:lnTo>
                  <a:lnTo>
                    <a:pt x="10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5" name="Google Shape;505;p62"/>
            <p:cNvSpPr/>
            <p:nvPr/>
          </p:nvSpPr>
          <p:spPr>
            <a:xfrm>
              <a:off x="11643809" y="10934141"/>
              <a:ext cx="20336" cy="117625"/>
            </a:xfrm>
            <a:custGeom>
              <a:rect b="b" l="l" r="r" t="t"/>
              <a:pathLst>
                <a:path extrusionOk="0" h="1728" w="294">
                  <a:moveTo>
                    <a:pt x="0" y="0"/>
                  </a:moveTo>
                  <a:lnTo>
                    <a:pt x="0" y="1727"/>
                  </a:lnTo>
                  <a:lnTo>
                    <a:pt x="294" y="1727"/>
                  </a:lnTo>
                  <a:lnTo>
                    <a:pt x="294" y="0"/>
                  </a:lnTo>
                  <a:lnTo>
                    <a:pt x="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6" name="Google Shape;506;p62"/>
            <p:cNvSpPr/>
            <p:nvPr/>
          </p:nvSpPr>
          <p:spPr>
            <a:xfrm>
              <a:off x="11759876" y="10934141"/>
              <a:ext cx="84249" cy="117625"/>
            </a:xfrm>
            <a:custGeom>
              <a:rect b="b" l="l" r="r" t="t"/>
              <a:pathLst>
                <a:path extrusionOk="0" h="1728" w="1218">
                  <a:moveTo>
                    <a:pt x="14" y="0"/>
                  </a:moveTo>
                  <a:lnTo>
                    <a:pt x="1" y="1727"/>
                  </a:lnTo>
                  <a:lnTo>
                    <a:pt x="1217" y="1727"/>
                  </a:lnTo>
                  <a:lnTo>
                    <a:pt x="1217" y="1449"/>
                  </a:lnTo>
                  <a:lnTo>
                    <a:pt x="322" y="1449"/>
                  </a:lnTo>
                  <a:lnTo>
                    <a:pt x="322"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7" name="Google Shape;507;p62"/>
            <p:cNvSpPr/>
            <p:nvPr/>
          </p:nvSpPr>
          <p:spPr>
            <a:xfrm>
              <a:off x="11918552" y="10932235"/>
              <a:ext cx="124852" cy="121437"/>
            </a:xfrm>
            <a:custGeom>
              <a:rect b="b" l="l" r="r" t="t"/>
              <a:pathLst>
                <a:path extrusionOk="0" h="1784" w="1805">
                  <a:moveTo>
                    <a:pt x="910" y="279"/>
                  </a:moveTo>
                  <a:cubicBezTo>
                    <a:pt x="1064" y="279"/>
                    <a:pt x="1217" y="348"/>
                    <a:pt x="1329" y="460"/>
                  </a:cubicBezTo>
                  <a:cubicBezTo>
                    <a:pt x="1441" y="585"/>
                    <a:pt x="1497" y="738"/>
                    <a:pt x="1483" y="892"/>
                  </a:cubicBezTo>
                  <a:cubicBezTo>
                    <a:pt x="1497" y="1045"/>
                    <a:pt x="1441" y="1198"/>
                    <a:pt x="1329" y="1310"/>
                  </a:cubicBezTo>
                  <a:cubicBezTo>
                    <a:pt x="1217" y="1435"/>
                    <a:pt x="1077" y="1491"/>
                    <a:pt x="910" y="1491"/>
                  </a:cubicBezTo>
                  <a:cubicBezTo>
                    <a:pt x="897" y="1492"/>
                    <a:pt x="883" y="1492"/>
                    <a:pt x="870" y="1492"/>
                  </a:cubicBezTo>
                  <a:cubicBezTo>
                    <a:pt x="730" y="1492"/>
                    <a:pt x="592" y="1425"/>
                    <a:pt x="490" y="1323"/>
                  </a:cubicBezTo>
                  <a:cubicBezTo>
                    <a:pt x="378" y="1198"/>
                    <a:pt x="308" y="1045"/>
                    <a:pt x="322" y="892"/>
                  </a:cubicBezTo>
                  <a:cubicBezTo>
                    <a:pt x="308" y="725"/>
                    <a:pt x="378" y="571"/>
                    <a:pt x="476" y="460"/>
                  </a:cubicBezTo>
                  <a:cubicBezTo>
                    <a:pt x="588" y="348"/>
                    <a:pt x="742" y="279"/>
                    <a:pt x="910" y="279"/>
                  </a:cubicBezTo>
                  <a:close/>
                  <a:moveTo>
                    <a:pt x="910" y="0"/>
                  </a:moveTo>
                  <a:cubicBezTo>
                    <a:pt x="406" y="0"/>
                    <a:pt x="0" y="404"/>
                    <a:pt x="0" y="892"/>
                  </a:cubicBezTo>
                  <a:cubicBezTo>
                    <a:pt x="0" y="1393"/>
                    <a:pt x="406" y="1783"/>
                    <a:pt x="910" y="1783"/>
                  </a:cubicBezTo>
                  <a:cubicBezTo>
                    <a:pt x="1399" y="1783"/>
                    <a:pt x="1805" y="1393"/>
                    <a:pt x="1805" y="892"/>
                  </a:cubicBezTo>
                  <a:cubicBezTo>
                    <a:pt x="1805" y="404"/>
                    <a:pt x="1399" y="0"/>
                    <a:pt x="91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8" name="Google Shape;508;p62"/>
            <p:cNvSpPr/>
            <p:nvPr/>
          </p:nvSpPr>
          <p:spPr>
            <a:xfrm>
              <a:off x="12133325" y="10934141"/>
              <a:ext cx="101680" cy="116672"/>
            </a:xfrm>
            <a:custGeom>
              <a:rect b="b" l="l" r="r" t="t"/>
              <a:pathLst>
                <a:path extrusionOk="0" h="1714" w="1470">
                  <a:moveTo>
                    <a:pt x="742" y="279"/>
                  </a:moveTo>
                  <a:cubicBezTo>
                    <a:pt x="966" y="279"/>
                    <a:pt x="1106" y="390"/>
                    <a:pt x="1106" y="571"/>
                  </a:cubicBezTo>
                  <a:cubicBezTo>
                    <a:pt x="1106" y="738"/>
                    <a:pt x="980" y="864"/>
                    <a:pt x="756" y="864"/>
                  </a:cubicBezTo>
                  <a:lnTo>
                    <a:pt x="294" y="850"/>
                  </a:lnTo>
                  <a:lnTo>
                    <a:pt x="294" y="279"/>
                  </a:lnTo>
                  <a:close/>
                  <a:moveTo>
                    <a:pt x="1" y="0"/>
                  </a:moveTo>
                  <a:lnTo>
                    <a:pt x="1" y="1713"/>
                  </a:lnTo>
                  <a:lnTo>
                    <a:pt x="308" y="1713"/>
                  </a:lnTo>
                  <a:lnTo>
                    <a:pt x="308" y="1114"/>
                  </a:lnTo>
                  <a:lnTo>
                    <a:pt x="686" y="1114"/>
                  </a:lnTo>
                  <a:lnTo>
                    <a:pt x="1106" y="1713"/>
                  </a:lnTo>
                  <a:lnTo>
                    <a:pt x="1469" y="1713"/>
                  </a:lnTo>
                  <a:lnTo>
                    <a:pt x="1008" y="1073"/>
                  </a:lnTo>
                  <a:cubicBezTo>
                    <a:pt x="1246" y="1017"/>
                    <a:pt x="1413" y="794"/>
                    <a:pt x="1413" y="543"/>
                  </a:cubicBezTo>
                  <a:cubicBezTo>
                    <a:pt x="1413" y="404"/>
                    <a:pt x="1357" y="279"/>
                    <a:pt x="1274" y="181"/>
                  </a:cubicBezTo>
                  <a:cubicBezTo>
                    <a:pt x="1134" y="56"/>
                    <a:pt x="952" y="0"/>
                    <a:pt x="77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9" name="Google Shape;509;p62"/>
            <p:cNvSpPr/>
            <p:nvPr/>
          </p:nvSpPr>
          <p:spPr>
            <a:xfrm>
              <a:off x="12321052" y="10934141"/>
              <a:ext cx="90059" cy="116672"/>
            </a:xfrm>
            <a:custGeom>
              <a:rect b="b" l="l" r="r" t="t"/>
              <a:pathLst>
                <a:path extrusionOk="0" h="1714" w="1302">
                  <a:moveTo>
                    <a:pt x="0" y="0"/>
                  </a:moveTo>
                  <a:lnTo>
                    <a:pt x="0" y="1713"/>
                  </a:lnTo>
                  <a:lnTo>
                    <a:pt x="1301" y="1713"/>
                  </a:lnTo>
                  <a:lnTo>
                    <a:pt x="1301" y="1449"/>
                  </a:lnTo>
                  <a:lnTo>
                    <a:pt x="308" y="1449"/>
                  </a:lnTo>
                  <a:lnTo>
                    <a:pt x="308" y="989"/>
                  </a:lnTo>
                  <a:lnTo>
                    <a:pt x="1175" y="989"/>
                  </a:lnTo>
                  <a:lnTo>
                    <a:pt x="1175" y="724"/>
                  </a:lnTo>
                  <a:lnTo>
                    <a:pt x="308" y="724"/>
                  </a:lnTo>
                  <a:lnTo>
                    <a:pt x="308" y="279"/>
                  </a:lnTo>
                  <a:lnTo>
                    <a:pt x="1287" y="279"/>
                  </a:lnTo>
                  <a:lnTo>
                    <a:pt x="1287"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0" name="Google Shape;510;p62"/>
            <p:cNvSpPr/>
            <p:nvPr/>
          </p:nvSpPr>
          <p:spPr>
            <a:xfrm>
              <a:off x="12499995" y="10934005"/>
              <a:ext cx="108459" cy="116876"/>
            </a:xfrm>
            <a:custGeom>
              <a:rect b="b" l="l" r="r" t="t"/>
              <a:pathLst>
                <a:path extrusionOk="0" h="1717" w="1568">
                  <a:moveTo>
                    <a:pt x="644" y="281"/>
                  </a:moveTo>
                  <a:cubicBezTo>
                    <a:pt x="798" y="281"/>
                    <a:pt x="966" y="336"/>
                    <a:pt x="1078" y="448"/>
                  </a:cubicBezTo>
                  <a:cubicBezTo>
                    <a:pt x="1190" y="559"/>
                    <a:pt x="1246" y="712"/>
                    <a:pt x="1246" y="866"/>
                  </a:cubicBezTo>
                  <a:cubicBezTo>
                    <a:pt x="1246" y="1033"/>
                    <a:pt x="1190" y="1186"/>
                    <a:pt x="1078" y="1297"/>
                  </a:cubicBezTo>
                  <a:cubicBezTo>
                    <a:pt x="977" y="1398"/>
                    <a:pt x="832" y="1453"/>
                    <a:pt x="691" y="1453"/>
                  </a:cubicBezTo>
                  <a:cubicBezTo>
                    <a:pt x="676" y="1453"/>
                    <a:pt x="660" y="1452"/>
                    <a:pt x="644" y="1451"/>
                  </a:cubicBezTo>
                  <a:lnTo>
                    <a:pt x="309" y="1451"/>
                  </a:lnTo>
                  <a:lnTo>
                    <a:pt x="309" y="281"/>
                  </a:lnTo>
                  <a:close/>
                  <a:moveTo>
                    <a:pt x="696" y="1"/>
                  </a:moveTo>
                  <a:cubicBezTo>
                    <a:pt x="678" y="1"/>
                    <a:pt x="661" y="1"/>
                    <a:pt x="644" y="2"/>
                  </a:cubicBezTo>
                  <a:lnTo>
                    <a:pt x="1" y="2"/>
                  </a:lnTo>
                  <a:lnTo>
                    <a:pt x="1" y="1715"/>
                  </a:lnTo>
                  <a:lnTo>
                    <a:pt x="644" y="1715"/>
                  </a:lnTo>
                  <a:cubicBezTo>
                    <a:pt x="662" y="1716"/>
                    <a:pt x="679" y="1717"/>
                    <a:pt x="696" y="1717"/>
                  </a:cubicBezTo>
                  <a:cubicBezTo>
                    <a:pt x="916" y="1717"/>
                    <a:pt x="1132" y="1635"/>
                    <a:pt x="1288" y="1492"/>
                  </a:cubicBezTo>
                  <a:cubicBezTo>
                    <a:pt x="1456" y="1325"/>
                    <a:pt x="1554" y="1102"/>
                    <a:pt x="1568" y="866"/>
                  </a:cubicBezTo>
                  <a:cubicBezTo>
                    <a:pt x="1568" y="629"/>
                    <a:pt x="1456" y="406"/>
                    <a:pt x="1288" y="239"/>
                  </a:cubicBezTo>
                  <a:cubicBezTo>
                    <a:pt x="1132" y="84"/>
                    <a:pt x="916" y="1"/>
                    <a:pt x="696"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1" name="Google Shape;511;p62"/>
            <p:cNvSpPr/>
            <p:nvPr/>
          </p:nvSpPr>
          <p:spPr>
            <a:xfrm>
              <a:off x="12803790" y="10933188"/>
              <a:ext cx="123953" cy="117625"/>
            </a:xfrm>
            <a:custGeom>
              <a:rect b="b" l="l" r="r" t="t"/>
              <a:pathLst>
                <a:path extrusionOk="0" h="1728" w="1792">
                  <a:moveTo>
                    <a:pt x="896" y="362"/>
                  </a:moveTo>
                  <a:lnTo>
                    <a:pt x="1190" y="1045"/>
                  </a:lnTo>
                  <a:lnTo>
                    <a:pt x="602" y="1045"/>
                  </a:lnTo>
                  <a:lnTo>
                    <a:pt x="896" y="362"/>
                  </a:lnTo>
                  <a:close/>
                  <a:moveTo>
                    <a:pt x="756" y="0"/>
                  </a:moveTo>
                  <a:lnTo>
                    <a:pt x="1" y="1727"/>
                  </a:lnTo>
                  <a:lnTo>
                    <a:pt x="309" y="1727"/>
                  </a:lnTo>
                  <a:lnTo>
                    <a:pt x="491" y="1323"/>
                  </a:lnTo>
                  <a:lnTo>
                    <a:pt x="1302" y="1323"/>
                  </a:lnTo>
                  <a:lnTo>
                    <a:pt x="1470" y="1727"/>
                  </a:lnTo>
                  <a:lnTo>
                    <a:pt x="1791" y="1727"/>
                  </a:lnTo>
                  <a:lnTo>
                    <a:pt x="10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2" name="Google Shape;512;p62"/>
            <p:cNvSpPr/>
            <p:nvPr/>
          </p:nvSpPr>
          <p:spPr>
            <a:xfrm>
              <a:off x="13013790" y="10934141"/>
              <a:ext cx="20405" cy="117625"/>
            </a:xfrm>
            <a:custGeom>
              <a:rect b="b" l="l" r="r" t="t"/>
              <a:pathLst>
                <a:path extrusionOk="0" h="1728" w="295">
                  <a:moveTo>
                    <a:pt x="14" y="0"/>
                  </a:moveTo>
                  <a:lnTo>
                    <a:pt x="0" y="1727"/>
                  </a:lnTo>
                  <a:lnTo>
                    <a:pt x="294" y="1727"/>
                  </a:lnTo>
                  <a:lnTo>
                    <a:pt x="294"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3" name="Google Shape;513;p62"/>
            <p:cNvSpPr/>
            <p:nvPr/>
          </p:nvSpPr>
          <p:spPr>
            <a:xfrm>
              <a:off x="13239215" y="10932031"/>
              <a:ext cx="92964" cy="119803"/>
            </a:xfrm>
            <a:custGeom>
              <a:rect b="b" l="l" r="r" t="t"/>
              <a:pathLst>
                <a:path extrusionOk="0" h="1760" w="1344">
                  <a:moveTo>
                    <a:pt x="605" y="1"/>
                  </a:moveTo>
                  <a:cubicBezTo>
                    <a:pt x="483" y="1"/>
                    <a:pt x="364" y="43"/>
                    <a:pt x="266" y="129"/>
                  </a:cubicBezTo>
                  <a:cubicBezTo>
                    <a:pt x="154" y="212"/>
                    <a:pt x="84" y="351"/>
                    <a:pt x="70" y="505"/>
                  </a:cubicBezTo>
                  <a:cubicBezTo>
                    <a:pt x="70" y="811"/>
                    <a:pt x="280" y="923"/>
                    <a:pt x="644" y="1020"/>
                  </a:cubicBezTo>
                  <a:cubicBezTo>
                    <a:pt x="965" y="1090"/>
                    <a:pt x="1035" y="1159"/>
                    <a:pt x="1035" y="1271"/>
                  </a:cubicBezTo>
                  <a:cubicBezTo>
                    <a:pt x="1035" y="1410"/>
                    <a:pt x="924" y="1494"/>
                    <a:pt x="728" y="1494"/>
                  </a:cubicBezTo>
                  <a:cubicBezTo>
                    <a:pt x="532" y="1494"/>
                    <a:pt x="336" y="1424"/>
                    <a:pt x="182" y="1271"/>
                  </a:cubicBezTo>
                  <a:lnTo>
                    <a:pt x="0" y="1494"/>
                  </a:lnTo>
                  <a:cubicBezTo>
                    <a:pt x="197" y="1663"/>
                    <a:pt x="430" y="1760"/>
                    <a:pt x="678" y="1760"/>
                  </a:cubicBezTo>
                  <a:cubicBezTo>
                    <a:pt x="694" y="1760"/>
                    <a:pt x="711" y="1759"/>
                    <a:pt x="728" y="1758"/>
                  </a:cubicBezTo>
                  <a:cubicBezTo>
                    <a:pt x="1091" y="1758"/>
                    <a:pt x="1343" y="1577"/>
                    <a:pt x="1343" y="1257"/>
                  </a:cubicBezTo>
                  <a:cubicBezTo>
                    <a:pt x="1343" y="964"/>
                    <a:pt x="1119" y="825"/>
                    <a:pt x="784" y="741"/>
                  </a:cubicBezTo>
                  <a:cubicBezTo>
                    <a:pt x="448" y="672"/>
                    <a:pt x="378" y="602"/>
                    <a:pt x="378" y="477"/>
                  </a:cubicBezTo>
                  <a:cubicBezTo>
                    <a:pt x="378" y="365"/>
                    <a:pt x="476" y="268"/>
                    <a:pt x="658" y="268"/>
                  </a:cubicBezTo>
                  <a:cubicBezTo>
                    <a:pt x="826" y="282"/>
                    <a:pt x="993" y="338"/>
                    <a:pt x="1119" y="449"/>
                  </a:cubicBezTo>
                  <a:lnTo>
                    <a:pt x="1287" y="226"/>
                  </a:lnTo>
                  <a:cubicBezTo>
                    <a:pt x="1105" y="87"/>
                    <a:pt x="896" y="3"/>
                    <a:pt x="658" y="3"/>
                  </a:cubicBezTo>
                  <a:cubicBezTo>
                    <a:pt x="640" y="1"/>
                    <a:pt x="623" y="1"/>
                    <a:pt x="605"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4" name="Google Shape;514;p62"/>
            <p:cNvSpPr/>
            <p:nvPr/>
          </p:nvSpPr>
          <p:spPr>
            <a:xfrm>
              <a:off x="13416290" y="10932235"/>
              <a:ext cx="124852" cy="121437"/>
            </a:xfrm>
            <a:custGeom>
              <a:rect b="b" l="l" r="r" t="t"/>
              <a:pathLst>
                <a:path extrusionOk="0" h="1784" w="1805">
                  <a:moveTo>
                    <a:pt x="895" y="279"/>
                  </a:moveTo>
                  <a:cubicBezTo>
                    <a:pt x="1049" y="279"/>
                    <a:pt x="1203" y="348"/>
                    <a:pt x="1315" y="460"/>
                  </a:cubicBezTo>
                  <a:cubicBezTo>
                    <a:pt x="1427" y="585"/>
                    <a:pt x="1483" y="738"/>
                    <a:pt x="1483" y="892"/>
                  </a:cubicBezTo>
                  <a:cubicBezTo>
                    <a:pt x="1483" y="1045"/>
                    <a:pt x="1427" y="1212"/>
                    <a:pt x="1315" y="1323"/>
                  </a:cubicBezTo>
                  <a:cubicBezTo>
                    <a:pt x="1225" y="1425"/>
                    <a:pt x="1089" y="1492"/>
                    <a:pt x="938" y="1492"/>
                  </a:cubicBezTo>
                  <a:cubicBezTo>
                    <a:pt x="924" y="1492"/>
                    <a:pt x="910" y="1492"/>
                    <a:pt x="895" y="1491"/>
                  </a:cubicBezTo>
                  <a:cubicBezTo>
                    <a:pt x="741" y="1491"/>
                    <a:pt x="588" y="1435"/>
                    <a:pt x="476" y="1310"/>
                  </a:cubicBezTo>
                  <a:cubicBezTo>
                    <a:pt x="364" y="1198"/>
                    <a:pt x="308" y="1045"/>
                    <a:pt x="308" y="892"/>
                  </a:cubicBezTo>
                  <a:cubicBezTo>
                    <a:pt x="308" y="725"/>
                    <a:pt x="364" y="571"/>
                    <a:pt x="476" y="460"/>
                  </a:cubicBezTo>
                  <a:cubicBezTo>
                    <a:pt x="588" y="348"/>
                    <a:pt x="727" y="279"/>
                    <a:pt x="895" y="279"/>
                  </a:cubicBezTo>
                  <a:close/>
                  <a:moveTo>
                    <a:pt x="895" y="0"/>
                  </a:moveTo>
                  <a:cubicBezTo>
                    <a:pt x="406" y="0"/>
                    <a:pt x="0" y="404"/>
                    <a:pt x="0" y="892"/>
                  </a:cubicBezTo>
                  <a:cubicBezTo>
                    <a:pt x="0" y="1393"/>
                    <a:pt x="406" y="1783"/>
                    <a:pt x="895" y="1783"/>
                  </a:cubicBezTo>
                  <a:cubicBezTo>
                    <a:pt x="1399" y="1783"/>
                    <a:pt x="1804" y="1393"/>
                    <a:pt x="1804" y="892"/>
                  </a:cubicBezTo>
                  <a:cubicBezTo>
                    <a:pt x="1804" y="404"/>
                    <a:pt x="1399" y="0"/>
                    <a:pt x="895"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5" name="Google Shape;515;p62"/>
            <p:cNvSpPr/>
            <p:nvPr/>
          </p:nvSpPr>
          <p:spPr>
            <a:xfrm>
              <a:off x="13630094" y="10934141"/>
              <a:ext cx="83281" cy="117625"/>
            </a:xfrm>
            <a:custGeom>
              <a:rect b="b" l="l" r="r" t="t"/>
              <a:pathLst>
                <a:path extrusionOk="0" h="1728" w="1204">
                  <a:moveTo>
                    <a:pt x="14" y="0"/>
                  </a:moveTo>
                  <a:lnTo>
                    <a:pt x="0" y="1727"/>
                  </a:lnTo>
                  <a:lnTo>
                    <a:pt x="1203" y="1727"/>
                  </a:lnTo>
                  <a:lnTo>
                    <a:pt x="1203" y="1449"/>
                  </a:lnTo>
                  <a:lnTo>
                    <a:pt x="308" y="1449"/>
                  </a:lnTo>
                  <a:lnTo>
                    <a:pt x="308"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6" name="Google Shape;516;p62"/>
            <p:cNvSpPr/>
            <p:nvPr/>
          </p:nvSpPr>
          <p:spPr>
            <a:xfrm>
              <a:off x="13793612" y="10934141"/>
              <a:ext cx="103547" cy="119599"/>
            </a:xfrm>
            <a:custGeom>
              <a:rect b="b" l="l" r="r" t="t"/>
              <a:pathLst>
                <a:path extrusionOk="0" h="1757" w="1497">
                  <a:moveTo>
                    <a:pt x="28" y="0"/>
                  </a:moveTo>
                  <a:lnTo>
                    <a:pt x="28" y="989"/>
                  </a:lnTo>
                  <a:cubicBezTo>
                    <a:pt x="0" y="1198"/>
                    <a:pt x="70" y="1393"/>
                    <a:pt x="210" y="1546"/>
                  </a:cubicBezTo>
                  <a:cubicBezTo>
                    <a:pt x="338" y="1687"/>
                    <a:pt x="525" y="1757"/>
                    <a:pt x="717" y="1757"/>
                  </a:cubicBezTo>
                  <a:cubicBezTo>
                    <a:pt x="735" y="1757"/>
                    <a:pt x="752" y="1756"/>
                    <a:pt x="769" y="1755"/>
                  </a:cubicBezTo>
                  <a:cubicBezTo>
                    <a:pt x="1217" y="1755"/>
                    <a:pt x="1497" y="1490"/>
                    <a:pt x="1497" y="975"/>
                  </a:cubicBezTo>
                  <a:lnTo>
                    <a:pt x="1497" y="0"/>
                  </a:lnTo>
                  <a:lnTo>
                    <a:pt x="1203" y="0"/>
                  </a:lnTo>
                  <a:lnTo>
                    <a:pt x="1203" y="1003"/>
                  </a:lnTo>
                  <a:cubicBezTo>
                    <a:pt x="1203" y="1309"/>
                    <a:pt x="1035" y="1477"/>
                    <a:pt x="769" y="1477"/>
                  </a:cubicBezTo>
                  <a:cubicBezTo>
                    <a:pt x="490" y="1477"/>
                    <a:pt x="336" y="1295"/>
                    <a:pt x="336" y="989"/>
                  </a:cubicBezTo>
                  <a:lnTo>
                    <a:pt x="3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7" name="Google Shape;517;p62"/>
            <p:cNvSpPr/>
            <p:nvPr/>
          </p:nvSpPr>
          <p:spPr>
            <a:xfrm>
              <a:off x="13982239" y="10934141"/>
              <a:ext cx="96838" cy="117625"/>
            </a:xfrm>
            <a:custGeom>
              <a:rect b="b" l="l" r="r" t="t"/>
              <a:pathLst>
                <a:path extrusionOk="0" h="1728" w="1400">
                  <a:moveTo>
                    <a:pt x="1" y="0"/>
                  </a:moveTo>
                  <a:lnTo>
                    <a:pt x="1" y="279"/>
                  </a:lnTo>
                  <a:lnTo>
                    <a:pt x="546" y="279"/>
                  </a:lnTo>
                  <a:lnTo>
                    <a:pt x="546" y="1727"/>
                  </a:lnTo>
                  <a:lnTo>
                    <a:pt x="840" y="1727"/>
                  </a:lnTo>
                  <a:lnTo>
                    <a:pt x="840" y="279"/>
                  </a:lnTo>
                  <a:lnTo>
                    <a:pt x="1399" y="279"/>
                  </a:lnTo>
                  <a:lnTo>
                    <a:pt x="1399"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8" name="Google Shape;518;p62"/>
            <p:cNvSpPr/>
            <p:nvPr/>
          </p:nvSpPr>
          <p:spPr>
            <a:xfrm>
              <a:off x="14167061" y="10934141"/>
              <a:ext cx="21374" cy="117625"/>
            </a:xfrm>
            <a:custGeom>
              <a:rect b="b" l="l" r="r" t="t"/>
              <a:pathLst>
                <a:path extrusionOk="0" h="1728" w="309">
                  <a:moveTo>
                    <a:pt x="0" y="0"/>
                  </a:moveTo>
                  <a:lnTo>
                    <a:pt x="0" y="1727"/>
                  </a:lnTo>
                  <a:lnTo>
                    <a:pt x="308" y="1727"/>
                  </a:lnTo>
                  <a:lnTo>
                    <a:pt x="308" y="0"/>
                  </a:lnTo>
                  <a:lnTo>
                    <a:pt x="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9" name="Google Shape;519;p62"/>
            <p:cNvSpPr/>
            <p:nvPr/>
          </p:nvSpPr>
          <p:spPr>
            <a:xfrm>
              <a:off x="14279255" y="10932235"/>
              <a:ext cx="124921" cy="121437"/>
            </a:xfrm>
            <a:custGeom>
              <a:rect b="b" l="l" r="r" t="t"/>
              <a:pathLst>
                <a:path extrusionOk="0" h="1784" w="1806">
                  <a:moveTo>
                    <a:pt x="896" y="279"/>
                  </a:moveTo>
                  <a:cubicBezTo>
                    <a:pt x="1064" y="279"/>
                    <a:pt x="1218" y="348"/>
                    <a:pt x="1330" y="460"/>
                  </a:cubicBezTo>
                  <a:cubicBezTo>
                    <a:pt x="1428" y="585"/>
                    <a:pt x="1498" y="738"/>
                    <a:pt x="1484" y="892"/>
                  </a:cubicBezTo>
                  <a:cubicBezTo>
                    <a:pt x="1498" y="1045"/>
                    <a:pt x="1442" y="1212"/>
                    <a:pt x="1330" y="1323"/>
                  </a:cubicBezTo>
                  <a:cubicBezTo>
                    <a:pt x="1227" y="1425"/>
                    <a:pt x="1090" y="1492"/>
                    <a:pt x="949" y="1492"/>
                  </a:cubicBezTo>
                  <a:cubicBezTo>
                    <a:pt x="936" y="1492"/>
                    <a:pt x="923" y="1492"/>
                    <a:pt x="910" y="1491"/>
                  </a:cubicBezTo>
                  <a:cubicBezTo>
                    <a:pt x="742" y="1491"/>
                    <a:pt x="588" y="1435"/>
                    <a:pt x="476" y="1310"/>
                  </a:cubicBezTo>
                  <a:cubicBezTo>
                    <a:pt x="379" y="1198"/>
                    <a:pt x="309" y="1045"/>
                    <a:pt x="323" y="892"/>
                  </a:cubicBezTo>
                  <a:cubicBezTo>
                    <a:pt x="309" y="725"/>
                    <a:pt x="365" y="571"/>
                    <a:pt x="476" y="460"/>
                  </a:cubicBezTo>
                  <a:cubicBezTo>
                    <a:pt x="588" y="348"/>
                    <a:pt x="742" y="279"/>
                    <a:pt x="896" y="279"/>
                  </a:cubicBezTo>
                  <a:close/>
                  <a:moveTo>
                    <a:pt x="910" y="0"/>
                  </a:moveTo>
                  <a:cubicBezTo>
                    <a:pt x="407" y="0"/>
                    <a:pt x="1" y="404"/>
                    <a:pt x="1" y="892"/>
                  </a:cubicBezTo>
                  <a:cubicBezTo>
                    <a:pt x="1" y="1393"/>
                    <a:pt x="407" y="1783"/>
                    <a:pt x="910" y="1783"/>
                  </a:cubicBezTo>
                  <a:cubicBezTo>
                    <a:pt x="1400" y="1783"/>
                    <a:pt x="1805" y="1393"/>
                    <a:pt x="1805" y="892"/>
                  </a:cubicBezTo>
                  <a:cubicBezTo>
                    <a:pt x="1805" y="404"/>
                    <a:pt x="1400" y="0"/>
                    <a:pt x="91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0" name="Google Shape;520;p62"/>
            <p:cNvSpPr/>
            <p:nvPr/>
          </p:nvSpPr>
          <p:spPr>
            <a:xfrm>
              <a:off x="14494097" y="10934141"/>
              <a:ext cx="103547" cy="117625"/>
            </a:xfrm>
            <a:custGeom>
              <a:rect b="b" l="l" r="r" t="t"/>
              <a:pathLst>
                <a:path extrusionOk="0" h="1728" w="1497">
                  <a:moveTo>
                    <a:pt x="0" y="0"/>
                  </a:moveTo>
                  <a:lnTo>
                    <a:pt x="0" y="1727"/>
                  </a:lnTo>
                  <a:lnTo>
                    <a:pt x="294" y="1727"/>
                  </a:lnTo>
                  <a:lnTo>
                    <a:pt x="294" y="502"/>
                  </a:lnTo>
                  <a:lnTo>
                    <a:pt x="1245" y="1727"/>
                  </a:lnTo>
                  <a:lnTo>
                    <a:pt x="1497" y="1727"/>
                  </a:lnTo>
                  <a:lnTo>
                    <a:pt x="1497" y="0"/>
                  </a:lnTo>
                  <a:lnTo>
                    <a:pt x="1203" y="0"/>
                  </a:lnTo>
                  <a:lnTo>
                    <a:pt x="1203" y="1198"/>
                  </a:lnTo>
                  <a:lnTo>
                    <a:pt x="28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1" name="Google Shape;521;p62"/>
            <p:cNvSpPr/>
            <p:nvPr/>
          </p:nvSpPr>
          <p:spPr>
            <a:xfrm>
              <a:off x="14685629" y="10932031"/>
              <a:ext cx="91996" cy="119803"/>
            </a:xfrm>
            <a:custGeom>
              <a:rect b="b" l="l" r="r" t="t"/>
              <a:pathLst>
                <a:path extrusionOk="0" h="1760" w="1330">
                  <a:moveTo>
                    <a:pt x="601" y="1"/>
                  </a:moveTo>
                  <a:cubicBezTo>
                    <a:pt x="470" y="1"/>
                    <a:pt x="350" y="43"/>
                    <a:pt x="252" y="129"/>
                  </a:cubicBezTo>
                  <a:cubicBezTo>
                    <a:pt x="141" y="212"/>
                    <a:pt x="71" y="351"/>
                    <a:pt x="71" y="505"/>
                  </a:cubicBezTo>
                  <a:cubicBezTo>
                    <a:pt x="71" y="811"/>
                    <a:pt x="266" y="923"/>
                    <a:pt x="644" y="1020"/>
                  </a:cubicBezTo>
                  <a:cubicBezTo>
                    <a:pt x="966" y="1090"/>
                    <a:pt x="1022" y="1159"/>
                    <a:pt x="1022" y="1271"/>
                  </a:cubicBezTo>
                  <a:cubicBezTo>
                    <a:pt x="1022" y="1410"/>
                    <a:pt x="910" y="1494"/>
                    <a:pt x="728" y="1494"/>
                  </a:cubicBezTo>
                  <a:cubicBezTo>
                    <a:pt x="518" y="1494"/>
                    <a:pt x="322" y="1424"/>
                    <a:pt x="182" y="1271"/>
                  </a:cubicBezTo>
                  <a:lnTo>
                    <a:pt x="1" y="1494"/>
                  </a:lnTo>
                  <a:cubicBezTo>
                    <a:pt x="184" y="1663"/>
                    <a:pt x="417" y="1760"/>
                    <a:pt x="664" y="1760"/>
                  </a:cubicBezTo>
                  <a:cubicBezTo>
                    <a:pt x="681" y="1760"/>
                    <a:pt x="697" y="1759"/>
                    <a:pt x="714" y="1758"/>
                  </a:cubicBezTo>
                  <a:cubicBezTo>
                    <a:pt x="1078" y="1758"/>
                    <a:pt x="1329" y="1577"/>
                    <a:pt x="1329" y="1257"/>
                  </a:cubicBezTo>
                  <a:cubicBezTo>
                    <a:pt x="1329" y="964"/>
                    <a:pt x="1120" y="825"/>
                    <a:pt x="784" y="741"/>
                  </a:cubicBezTo>
                  <a:cubicBezTo>
                    <a:pt x="448" y="672"/>
                    <a:pt x="364" y="602"/>
                    <a:pt x="364" y="477"/>
                  </a:cubicBezTo>
                  <a:cubicBezTo>
                    <a:pt x="364" y="365"/>
                    <a:pt x="476" y="268"/>
                    <a:pt x="644" y="268"/>
                  </a:cubicBezTo>
                  <a:cubicBezTo>
                    <a:pt x="812" y="282"/>
                    <a:pt x="980" y="338"/>
                    <a:pt x="1120" y="449"/>
                  </a:cubicBezTo>
                  <a:lnTo>
                    <a:pt x="1273" y="226"/>
                  </a:lnTo>
                  <a:cubicBezTo>
                    <a:pt x="1106" y="87"/>
                    <a:pt x="882" y="3"/>
                    <a:pt x="658" y="3"/>
                  </a:cubicBezTo>
                  <a:cubicBezTo>
                    <a:pt x="639" y="1"/>
                    <a:pt x="620" y="1"/>
                    <a:pt x="601"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2" name="Google Shape;522;p62"/>
            <p:cNvSpPr/>
            <p:nvPr/>
          </p:nvSpPr>
          <p:spPr>
            <a:xfrm>
              <a:off x="12882440" y="8583750"/>
              <a:ext cx="783765" cy="350901"/>
            </a:xfrm>
            <a:custGeom>
              <a:rect b="b" l="l" r="r" t="t"/>
              <a:pathLst>
                <a:path extrusionOk="0" h="5155" w="11331">
                  <a:moveTo>
                    <a:pt x="2392" y="1"/>
                  </a:moveTo>
                  <a:lnTo>
                    <a:pt x="11330" y="5154"/>
                  </a:lnTo>
                  <a:lnTo>
                    <a:pt x="6715" y="3928"/>
                  </a:lnTo>
                  <a:lnTo>
                    <a:pt x="1" y="1379"/>
                  </a:lnTo>
                  <a:lnTo>
                    <a:pt x="2392" y="1"/>
                  </a:lnTo>
                  <a:close/>
                </a:path>
              </a:pathLst>
            </a:custGeom>
            <a:solidFill>
              <a:srgbClr val="07739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3" name="Google Shape;523;p62"/>
            <p:cNvSpPr/>
            <p:nvPr/>
          </p:nvSpPr>
          <p:spPr>
            <a:xfrm>
              <a:off x="12595108" y="8704166"/>
              <a:ext cx="405475" cy="323401"/>
            </a:xfrm>
            <a:custGeom>
              <a:rect b="b" l="l" r="r" t="t"/>
              <a:pathLst>
                <a:path extrusionOk="0" h="4751" w="5862">
                  <a:moveTo>
                    <a:pt x="3469" y="0"/>
                  </a:moveTo>
                  <a:lnTo>
                    <a:pt x="5861" y="1379"/>
                  </a:lnTo>
                  <a:lnTo>
                    <a:pt x="0" y="4750"/>
                  </a:lnTo>
                  <a:lnTo>
                    <a:pt x="1833" y="2006"/>
                  </a:lnTo>
                  <a:lnTo>
                    <a:pt x="3469" y="0"/>
                  </a:lnTo>
                  <a:close/>
                </a:path>
              </a:pathLst>
            </a:custGeom>
            <a:solidFill>
              <a:srgbClr val="005C9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4" name="Google Shape;524;p62"/>
            <p:cNvSpPr/>
            <p:nvPr/>
          </p:nvSpPr>
          <p:spPr>
            <a:xfrm>
              <a:off x="12428685" y="8704166"/>
              <a:ext cx="406443" cy="323401"/>
            </a:xfrm>
            <a:custGeom>
              <a:rect b="b" l="l" r="r" t="t"/>
              <a:pathLst>
                <a:path extrusionOk="0" h="4751" w="5876">
                  <a:moveTo>
                    <a:pt x="2406" y="4750"/>
                  </a:moveTo>
                  <a:lnTo>
                    <a:pt x="4351" y="2090"/>
                  </a:lnTo>
                  <a:lnTo>
                    <a:pt x="5875" y="0"/>
                  </a:lnTo>
                  <a:lnTo>
                    <a:pt x="1" y="3385"/>
                  </a:lnTo>
                  <a:lnTo>
                    <a:pt x="1078" y="4221"/>
                  </a:lnTo>
                  <a:lnTo>
                    <a:pt x="2406" y="4750"/>
                  </a:lnTo>
                  <a:close/>
                </a:path>
              </a:pathLst>
            </a:custGeom>
            <a:solidFill>
              <a:srgbClr val="00507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5" name="Google Shape;525;p62"/>
            <p:cNvSpPr/>
            <p:nvPr/>
          </p:nvSpPr>
          <p:spPr>
            <a:xfrm>
              <a:off x="12428685" y="8934582"/>
              <a:ext cx="166492" cy="792675"/>
            </a:xfrm>
            <a:custGeom>
              <a:rect b="b" l="l" r="r" t="t"/>
              <a:pathLst>
                <a:path extrusionOk="0" h="11645" w="2407">
                  <a:moveTo>
                    <a:pt x="1" y="10279"/>
                  </a:moveTo>
                  <a:lnTo>
                    <a:pt x="1" y="0"/>
                  </a:lnTo>
                  <a:lnTo>
                    <a:pt x="1259" y="4583"/>
                  </a:lnTo>
                  <a:lnTo>
                    <a:pt x="2406" y="11644"/>
                  </a:lnTo>
                  <a:lnTo>
                    <a:pt x="1" y="10279"/>
                  </a:lnTo>
                  <a:close/>
                </a:path>
              </a:pathLst>
            </a:custGeom>
            <a:solidFill>
              <a:srgbClr val="00456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6" name="Google Shape;526;p62"/>
            <p:cNvSpPr/>
            <p:nvPr/>
          </p:nvSpPr>
          <p:spPr>
            <a:xfrm>
              <a:off x="12428685" y="8934582"/>
              <a:ext cx="177144" cy="792675"/>
            </a:xfrm>
            <a:custGeom>
              <a:rect b="b" l="l" r="r" t="t"/>
              <a:pathLst>
                <a:path extrusionOk="0" h="11645" w="2561">
                  <a:moveTo>
                    <a:pt x="2406" y="11644"/>
                  </a:moveTo>
                  <a:lnTo>
                    <a:pt x="938" y="4499"/>
                  </a:lnTo>
                  <a:lnTo>
                    <a:pt x="1" y="0"/>
                  </a:lnTo>
                  <a:lnTo>
                    <a:pt x="2406" y="1365"/>
                  </a:lnTo>
                  <a:lnTo>
                    <a:pt x="2406" y="5363"/>
                  </a:lnTo>
                  <a:lnTo>
                    <a:pt x="2560" y="6783"/>
                  </a:lnTo>
                  <a:lnTo>
                    <a:pt x="2406" y="8107"/>
                  </a:lnTo>
                  <a:lnTo>
                    <a:pt x="2406" y="11644"/>
                  </a:lnTo>
                  <a:close/>
                </a:path>
              </a:pathLst>
            </a:custGeom>
            <a:solidFill>
              <a:srgbClr val="003A5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7" name="Google Shape;527;p62"/>
            <p:cNvSpPr/>
            <p:nvPr/>
          </p:nvSpPr>
          <p:spPr>
            <a:xfrm>
              <a:off x="12595108" y="9299574"/>
              <a:ext cx="452856" cy="443816"/>
            </a:xfrm>
            <a:custGeom>
              <a:rect b="b" l="l" r="r" t="t"/>
              <a:pathLst>
                <a:path extrusionOk="0" h="6520" w="6547">
                  <a:moveTo>
                    <a:pt x="6546" y="6519"/>
                  </a:moveTo>
                  <a:lnTo>
                    <a:pt x="0" y="2745"/>
                  </a:lnTo>
                  <a:lnTo>
                    <a:pt x="0" y="1310"/>
                  </a:lnTo>
                  <a:lnTo>
                    <a:pt x="0" y="1"/>
                  </a:lnTo>
                  <a:lnTo>
                    <a:pt x="2840" y="2466"/>
                  </a:lnTo>
                  <a:lnTo>
                    <a:pt x="6546" y="6519"/>
                  </a:lnTo>
                  <a:close/>
                </a:path>
              </a:pathLst>
            </a:custGeom>
            <a:solidFill>
              <a:srgbClr val="00324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8" name="Google Shape;528;p62"/>
            <p:cNvSpPr/>
            <p:nvPr/>
          </p:nvSpPr>
          <p:spPr>
            <a:xfrm>
              <a:off x="12595108" y="9299574"/>
              <a:ext cx="462540" cy="443816"/>
            </a:xfrm>
            <a:custGeom>
              <a:rect b="b" l="l" r="r" t="t"/>
              <a:pathLst>
                <a:path extrusionOk="0" h="6520" w="6687">
                  <a:moveTo>
                    <a:pt x="6546" y="3761"/>
                  </a:moveTo>
                  <a:lnTo>
                    <a:pt x="6686" y="4806"/>
                  </a:lnTo>
                  <a:lnTo>
                    <a:pt x="6546" y="6519"/>
                  </a:lnTo>
                  <a:lnTo>
                    <a:pt x="0" y="1"/>
                  </a:lnTo>
                  <a:lnTo>
                    <a:pt x="6546" y="3761"/>
                  </a:lnTo>
                  <a:close/>
                </a:path>
              </a:pathLst>
            </a:custGeom>
            <a:solidFill>
              <a:srgbClr val="002A3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9" name="Google Shape;529;p62"/>
            <p:cNvSpPr/>
            <p:nvPr/>
          </p:nvSpPr>
          <p:spPr>
            <a:xfrm>
              <a:off x="13047894" y="9555585"/>
              <a:ext cx="192569" cy="187805"/>
            </a:xfrm>
            <a:custGeom>
              <a:rect b="b" l="l" r="r" t="t"/>
              <a:pathLst>
                <a:path extrusionOk="0" h="2759" w="2784">
                  <a:moveTo>
                    <a:pt x="2784" y="1156"/>
                  </a:moveTo>
                  <a:lnTo>
                    <a:pt x="0" y="2758"/>
                  </a:lnTo>
                  <a:lnTo>
                    <a:pt x="0" y="0"/>
                  </a:lnTo>
                  <a:lnTo>
                    <a:pt x="1259" y="335"/>
                  </a:lnTo>
                  <a:lnTo>
                    <a:pt x="2784" y="1156"/>
                  </a:lnTo>
                  <a:close/>
                </a:path>
              </a:pathLst>
            </a:custGeom>
            <a:solidFill>
              <a:srgbClr val="00233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0" name="Google Shape;530;p62"/>
            <p:cNvSpPr/>
            <p:nvPr/>
          </p:nvSpPr>
          <p:spPr>
            <a:xfrm>
              <a:off x="13047894" y="9446537"/>
              <a:ext cx="192569" cy="187805"/>
            </a:xfrm>
            <a:custGeom>
              <a:rect b="b" l="l" r="r" t="t"/>
              <a:pathLst>
                <a:path extrusionOk="0" h="2759" w="2784">
                  <a:moveTo>
                    <a:pt x="2784" y="1"/>
                  </a:moveTo>
                  <a:lnTo>
                    <a:pt x="2784" y="2758"/>
                  </a:lnTo>
                  <a:lnTo>
                    <a:pt x="0" y="1602"/>
                  </a:lnTo>
                  <a:lnTo>
                    <a:pt x="2784" y="1"/>
                  </a:lnTo>
                  <a:close/>
                </a:path>
              </a:pathLst>
            </a:custGeom>
            <a:solidFill>
              <a:srgbClr val="00213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1" name="Google Shape;531;p62"/>
            <p:cNvSpPr/>
            <p:nvPr/>
          </p:nvSpPr>
          <p:spPr>
            <a:xfrm>
              <a:off x="13500681" y="9027498"/>
              <a:ext cx="165524" cy="458928"/>
            </a:xfrm>
            <a:custGeom>
              <a:rect b="b" l="l" r="r" t="t"/>
              <a:pathLst>
                <a:path extrusionOk="0" h="6742" w="2393">
                  <a:moveTo>
                    <a:pt x="2392" y="5377"/>
                  </a:moveTo>
                  <a:lnTo>
                    <a:pt x="1" y="6742"/>
                  </a:lnTo>
                  <a:lnTo>
                    <a:pt x="1" y="0"/>
                  </a:lnTo>
                  <a:lnTo>
                    <a:pt x="1469" y="2967"/>
                  </a:lnTo>
                  <a:lnTo>
                    <a:pt x="2392" y="5377"/>
                  </a:lnTo>
                  <a:close/>
                </a:path>
              </a:pathLst>
            </a:custGeom>
            <a:solidFill>
              <a:srgbClr val="0B9BC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2" name="Google Shape;532;p62"/>
            <p:cNvSpPr/>
            <p:nvPr/>
          </p:nvSpPr>
          <p:spPr>
            <a:xfrm>
              <a:off x="13500681" y="8934582"/>
              <a:ext cx="165524" cy="458928"/>
            </a:xfrm>
            <a:custGeom>
              <a:rect b="b" l="l" r="r" t="t"/>
              <a:pathLst>
                <a:path extrusionOk="0" h="6742" w="2393">
                  <a:moveTo>
                    <a:pt x="1" y="1365"/>
                  </a:moveTo>
                  <a:lnTo>
                    <a:pt x="1343" y="4388"/>
                  </a:lnTo>
                  <a:lnTo>
                    <a:pt x="2392" y="6742"/>
                  </a:lnTo>
                  <a:lnTo>
                    <a:pt x="2392" y="0"/>
                  </a:lnTo>
                  <a:lnTo>
                    <a:pt x="1120" y="488"/>
                  </a:lnTo>
                  <a:lnTo>
                    <a:pt x="1" y="1365"/>
                  </a:lnTo>
                  <a:close/>
                </a:path>
              </a:pathLst>
            </a:custGeom>
            <a:solidFill>
              <a:srgbClr val="0987B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3" name="Google Shape;533;p62"/>
            <p:cNvSpPr/>
            <p:nvPr/>
          </p:nvSpPr>
          <p:spPr>
            <a:xfrm>
              <a:off x="12882440" y="8677618"/>
              <a:ext cx="783765" cy="349948"/>
            </a:xfrm>
            <a:custGeom>
              <a:rect b="b" l="l" r="r" t="t"/>
              <a:pathLst>
                <a:path extrusionOk="0" h="5141" w="11331">
                  <a:moveTo>
                    <a:pt x="1" y="0"/>
                  </a:moveTo>
                  <a:lnTo>
                    <a:pt x="6952" y="2313"/>
                  </a:lnTo>
                  <a:lnTo>
                    <a:pt x="11330" y="3775"/>
                  </a:lnTo>
                  <a:lnTo>
                    <a:pt x="8939" y="5140"/>
                  </a:lnTo>
                  <a:lnTo>
                    <a:pt x="5470" y="3148"/>
                  </a:lnTo>
                  <a:lnTo>
                    <a:pt x="4155" y="2577"/>
                  </a:lnTo>
                  <a:lnTo>
                    <a:pt x="3078" y="1769"/>
                  </a:lnTo>
                  <a:lnTo>
                    <a:pt x="1" y="0"/>
                  </a:lnTo>
                  <a:close/>
                </a:path>
              </a:pathLst>
            </a:custGeom>
            <a:solidFill>
              <a:srgbClr val="05628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4" name="Google Shape;534;p62"/>
            <p:cNvSpPr/>
            <p:nvPr/>
          </p:nvSpPr>
          <p:spPr>
            <a:xfrm>
              <a:off x="12641521" y="8798034"/>
              <a:ext cx="619279" cy="256079"/>
            </a:xfrm>
            <a:custGeom>
              <a:rect b="b" l="l" r="r" t="t"/>
              <a:pathLst>
                <a:path extrusionOk="0" h="3762" w="8953">
                  <a:moveTo>
                    <a:pt x="1" y="3761"/>
                  </a:moveTo>
                  <a:lnTo>
                    <a:pt x="6561" y="0"/>
                  </a:lnTo>
                  <a:lnTo>
                    <a:pt x="7806" y="725"/>
                  </a:lnTo>
                  <a:lnTo>
                    <a:pt x="8953" y="1379"/>
                  </a:lnTo>
                  <a:lnTo>
                    <a:pt x="5372" y="2605"/>
                  </a:lnTo>
                  <a:lnTo>
                    <a:pt x="1" y="3761"/>
                  </a:lnTo>
                  <a:close/>
                </a:path>
              </a:pathLst>
            </a:custGeom>
            <a:solidFill>
              <a:srgbClr val="04536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5" name="Google Shape;535;p62"/>
            <p:cNvSpPr/>
            <p:nvPr/>
          </p:nvSpPr>
          <p:spPr>
            <a:xfrm>
              <a:off x="12641521" y="8891903"/>
              <a:ext cx="619279" cy="256079"/>
            </a:xfrm>
            <a:custGeom>
              <a:rect b="b" l="l" r="r" t="t"/>
              <a:pathLst>
                <a:path extrusionOk="0" h="3762" w="8953">
                  <a:moveTo>
                    <a:pt x="2393" y="3761"/>
                  </a:moveTo>
                  <a:lnTo>
                    <a:pt x="1413" y="3357"/>
                  </a:lnTo>
                  <a:lnTo>
                    <a:pt x="1" y="2382"/>
                  </a:lnTo>
                  <a:lnTo>
                    <a:pt x="8953" y="0"/>
                  </a:lnTo>
                  <a:lnTo>
                    <a:pt x="2393" y="3761"/>
                  </a:lnTo>
                  <a:close/>
                </a:path>
              </a:pathLst>
            </a:custGeom>
            <a:solidFill>
              <a:srgbClr val="03475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6" name="Google Shape;536;p62"/>
            <p:cNvSpPr/>
            <p:nvPr/>
          </p:nvSpPr>
          <p:spPr>
            <a:xfrm>
              <a:off x="12641521" y="9054045"/>
              <a:ext cx="165524" cy="219049"/>
            </a:xfrm>
            <a:custGeom>
              <a:rect b="b" l="l" r="r" t="t"/>
              <a:pathLst>
                <a:path extrusionOk="0" h="3218" w="2393">
                  <a:moveTo>
                    <a:pt x="1" y="3218"/>
                  </a:moveTo>
                  <a:lnTo>
                    <a:pt x="1" y="0"/>
                  </a:lnTo>
                  <a:lnTo>
                    <a:pt x="2393" y="1379"/>
                  </a:lnTo>
                  <a:lnTo>
                    <a:pt x="1483" y="2312"/>
                  </a:lnTo>
                  <a:lnTo>
                    <a:pt x="1" y="3218"/>
                  </a:lnTo>
                  <a:close/>
                </a:path>
              </a:pathLst>
            </a:custGeom>
            <a:solidFill>
              <a:srgbClr val="023D4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7" name="Google Shape;537;p62"/>
            <p:cNvSpPr/>
            <p:nvPr/>
          </p:nvSpPr>
          <p:spPr>
            <a:xfrm>
              <a:off x="12641521" y="9147914"/>
              <a:ext cx="166492" cy="219049"/>
            </a:xfrm>
            <a:custGeom>
              <a:rect b="b" l="l" r="r" t="t"/>
              <a:pathLst>
                <a:path extrusionOk="0" h="3218" w="2407">
                  <a:moveTo>
                    <a:pt x="2407" y="3218"/>
                  </a:moveTo>
                  <a:lnTo>
                    <a:pt x="1" y="1839"/>
                  </a:lnTo>
                  <a:lnTo>
                    <a:pt x="2393" y="0"/>
                  </a:lnTo>
                  <a:lnTo>
                    <a:pt x="2407" y="3218"/>
                  </a:lnTo>
                  <a:close/>
                </a:path>
              </a:pathLst>
            </a:custGeom>
            <a:solidFill>
              <a:srgbClr val="01344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8" name="Google Shape;538;p62"/>
            <p:cNvSpPr/>
            <p:nvPr/>
          </p:nvSpPr>
          <p:spPr>
            <a:xfrm>
              <a:off x="12641521" y="9566953"/>
              <a:ext cx="406443" cy="229532"/>
            </a:xfrm>
            <a:custGeom>
              <a:rect b="b" l="l" r="r" t="t"/>
              <a:pathLst>
                <a:path extrusionOk="0" h="3372" w="5876">
                  <a:moveTo>
                    <a:pt x="1" y="2758"/>
                  </a:moveTo>
                  <a:lnTo>
                    <a:pt x="1" y="0"/>
                  </a:lnTo>
                  <a:lnTo>
                    <a:pt x="5875" y="3371"/>
                  </a:lnTo>
                  <a:lnTo>
                    <a:pt x="2560" y="3162"/>
                  </a:lnTo>
                  <a:lnTo>
                    <a:pt x="1" y="2758"/>
                  </a:lnTo>
                  <a:close/>
                </a:path>
              </a:pathLst>
            </a:custGeom>
            <a:solidFill>
              <a:srgbClr val="8186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9" name="Google Shape;539;p62"/>
            <p:cNvSpPr/>
            <p:nvPr/>
          </p:nvSpPr>
          <p:spPr>
            <a:xfrm>
              <a:off x="12641521" y="9754690"/>
              <a:ext cx="420000" cy="229464"/>
            </a:xfrm>
            <a:custGeom>
              <a:rect b="b" l="l" r="r" t="t"/>
              <a:pathLst>
                <a:path extrusionOk="0" h="3371" w="6072">
                  <a:moveTo>
                    <a:pt x="5875" y="613"/>
                  </a:moveTo>
                  <a:lnTo>
                    <a:pt x="2574" y="265"/>
                  </a:lnTo>
                  <a:lnTo>
                    <a:pt x="1" y="0"/>
                  </a:lnTo>
                  <a:lnTo>
                    <a:pt x="5875" y="3371"/>
                  </a:lnTo>
                  <a:lnTo>
                    <a:pt x="6071" y="2020"/>
                  </a:lnTo>
                  <a:lnTo>
                    <a:pt x="5875" y="613"/>
                  </a:lnTo>
                  <a:close/>
                </a:path>
              </a:pathLst>
            </a:custGeom>
            <a:solidFill>
              <a:srgbClr val="72778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0" name="Google Shape;540;p62"/>
            <p:cNvSpPr/>
            <p:nvPr/>
          </p:nvSpPr>
          <p:spPr>
            <a:xfrm>
              <a:off x="13047894" y="9446537"/>
              <a:ext cx="618311" cy="537617"/>
            </a:xfrm>
            <a:custGeom>
              <a:rect b="b" l="l" r="r" t="t"/>
              <a:pathLst>
                <a:path extrusionOk="0" h="7898" w="8939">
                  <a:moveTo>
                    <a:pt x="8938" y="2758"/>
                  </a:moveTo>
                  <a:lnTo>
                    <a:pt x="0" y="7898"/>
                  </a:lnTo>
                  <a:lnTo>
                    <a:pt x="3371" y="4527"/>
                  </a:lnTo>
                  <a:lnTo>
                    <a:pt x="8938" y="1"/>
                  </a:lnTo>
                  <a:lnTo>
                    <a:pt x="8938" y="2758"/>
                  </a:lnTo>
                  <a:close/>
                </a:path>
              </a:pathLst>
            </a:custGeom>
            <a:solidFill>
              <a:srgbClr val="6568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1" name="Google Shape;541;p62"/>
            <p:cNvSpPr/>
            <p:nvPr/>
          </p:nvSpPr>
          <p:spPr>
            <a:xfrm>
              <a:off x="13047894" y="9446537"/>
              <a:ext cx="618311" cy="537617"/>
            </a:xfrm>
            <a:custGeom>
              <a:rect b="b" l="l" r="r" t="t"/>
              <a:pathLst>
                <a:path extrusionOk="0" h="7898" w="8939">
                  <a:moveTo>
                    <a:pt x="8938" y="1"/>
                  </a:moveTo>
                  <a:lnTo>
                    <a:pt x="3455" y="4848"/>
                  </a:lnTo>
                  <a:lnTo>
                    <a:pt x="0" y="7898"/>
                  </a:lnTo>
                  <a:lnTo>
                    <a:pt x="0" y="5140"/>
                  </a:lnTo>
                  <a:lnTo>
                    <a:pt x="3469" y="3148"/>
                  </a:lnTo>
                  <a:lnTo>
                    <a:pt x="4630" y="2299"/>
                  </a:lnTo>
                  <a:lnTo>
                    <a:pt x="5861" y="1769"/>
                  </a:lnTo>
                  <a:lnTo>
                    <a:pt x="8938" y="1"/>
                  </a:lnTo>
                  <a:close/>
                </a:path>
              </a:pathLst>
            </a:custGeom>
            <a:solidFill>
              <a:srgbClr val="55596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2" name="Google Shape;542;p62"/>
            <p:cNvSpPr/>
            <p:nvPr/>
          </p:nvSpPr>
          <p:spPr>
            <a:xfrm>
              <a:off x="13287845" y="9054045"/>
              <a:ext cx="165524" cy="606844"/>
            </a:xfrm>
            <a:custGeom>
              <a:rect b="b" l="l" r="r" t="t"/>
              <a:pathLst>
                <a:path extrusionOk="0" h="8915" w="2393">
                  <a:moveTo>
                    <a:pt x="2392" y="0"/>
                  </a:moveTo>
                  <a:lnTo>
                    <a:pt x="2392" y="7535"/>
                  </a:lnTo>
                  <a:lnTo>
                    <a:pt x="1133" y="8260"/>
                  </a:lnTo>
                  <a:lnTo>
                    <a:pt x="0" y="8914"/>
                  </a:lnTo>
                  <a:lnTo>
                    <a:pt x="728" y="5223"/>
                  </a:lnTo>
                  <a:lnTo>
                    <a:pt x="2392" y="0"/>
                  </a:lnTo>
                  <a:close/>
                </a:path>
              </a:pathLst>
            </a:custGeom>
            <a:solidFill>
              <a:srgbClr val="474A5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3" name="Google Shape;543;p62"/>
            <p:cNvSpPr/>
            <p:nvPr/>
          </p:nvSpPr>
          <p:spPr>
            <a:xfrm>
              <a:off x="13287845" y="9054045"/>
              <a:ext cx="165524" cy="606844"/>
            </a:xfrm>
            <a:custGeom>
              <a:rect b="b" l="l" r="r" t="t"/>
              <a:pathLst>
                <a:path extrusionOk="0" h="8915" w="2393">
                  <a:moveTo>
                    <a:pt x="0" y="1379"/>
                  </a:moveTo>
                  <a:lnTo>
                    <a:pt x="840" y="738"/>
                  </a:lnTo>
                  <a:lnTo>
                    <a:pt x="2392" y="0"/>
                  </a:lnTo>
                  <a:lnTo>
                    <a:pt x="0" y="8914"/>
                  </a:lnTo>
                  <a:lnTo>
                    <a:pt x="0" y="1379"/>
                  </a:lnTo>
                  <a:close/>
                </a:path>
              </a:pathLst>
            </a:custGeom>
            <a:solidFill>
              <a:srgbClr val="3E404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4" name="Google Shape;544;p62"/>
            <p:cNvSpPr/>
            <p:nvPr/>
          </p:nvSpPr>
          <p:spPr>
            <a:xfrm>
              <a:off x="13260731" y="8944997"/>
              <a:ext cx="192638" cy="202985"/>
            </a:xfrm>
            <a:custGeom>
              <a:rect b="b" l="l" r="r" t="t"/>
              <a:pathLst>
                <a:path extrusionOk="0" h="2982" w="2785">
                  <a:moveTo>
                    <a:pt x="1" y="0"/>
                  </a:moveTo>
                  <a:lnTo>
                    <a:pt x="2784" y="1602"/>
                  </a:lnTo>
                  <a:lnTo>
                    <a:pt x="392" y="2981"/>
                  </a:lnTo>
                  <a:lnTo>
                    <a:pt x="43" y="1727"/>
                  </a:lnTo>
                  <a:lnTo>
                    <a:pt x="1" y="0"/>
                  </a:lnTo>
                  <a:close/>
                </a:path>
              </a:pathLst>
            </a:custGeom>
            <a:solidFill>
              <a:srgbClr val="2B2D3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5" name="Google Shape;545;p62"/>
            <p:cNvSpPr/>
            <p:nvPr/>
          </p:nvSpPr>
          <p:spPr>
            <a:xfrm>
              <a:off x="13095276" y="8944997"/>
              <a:ext cx="192638" cy="202985"/>
            </a:xfrm>
            <a:custGeom>
              <a:rect b="b" l="l" r="r" t="t"/>
              <a:pathLst>
                <a:path extrusionOk="0" h="2982" w="2785">
                  <a:moveTo>
                    <a:pt x="1" y="1379"/>
                  </a:moveTo>
                  <a:lnTo>
                    <a:pt x="2393" y="0"/>
                  </a:lnTo>
                  <a:lnTo>
                    <a:pt x="2784" y="2981"/>
                  </a:lnTo>
                  <a:lnTo>
                    <a:pt x="1" y="1379"/>
                  </a:lnTo>
                  <a:close/>
                </a:path>
              </a:pathLst>
            </a:custGeom>
            <a:solidFill>
              <a:srgbClr val="18191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6" name="Google Shape;546;p62"/>
            <p:cNvSpPr/>
            <p:nvPr/>
          </p:nvSpPr>
          <p:spPr>
            <a:xfrm>
              <a:off x="12040429" y="10215458"/>
              <a:ext cx="494496" cy="618212"/>
            </a:xfrm>
            <a:custGeom>
              <a:rect b="b" l="l" r="r" t="t"/>
              <a:pathLst>
                <a:path extrusionOk="0" h="9082" w="7149">
                  <a:moveTo>
                    <a:pt x="1" y="0"/>
                  </a:moveTo>
                  <a:lnTo>
                    <a:pt x="1" y="8761"/>
                  </a:lnTo>
                  <a:lnTo>
                    <a:pt x="952" y="8761"/>
                  </a:lnTo>
                  <a:lnTo>
                    <a:pt x="952" y="2424"/>
                  </a:lnTo>
                  <a:lnTo>
                    <a:pt x="7148" y="9082"/>
                  </a:lnTo>
                  <a:lnTo>
                    <a:pt x="7148" y="335"/>
                  </a:lnTo>
                  <a:lnTo>
                    <a:pt x="6197" y="335"/>
                  </a:lnTo>
                  <a:lnTo>
                    <a:pt x="6197" y="6728"/>
                  </a:lnTo>
                  <a:lnTo>
                    <a:pt x="1"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7" name="Google Shape;547;p62"/>
            <p:cNvSpPr/>
            <p:nvPr/>
          </p:nvSpPr>
          <p:spPr>
            <a:xfrm>
              <a:off x="11613789" y="10238194"/>
              <a:ext cx="308706" cy="573694"/>
            </a:xfrm>
            <a:custGeom>
              <a:rect b="b" l="l" r="r" t="t"/>
              <a:pathLst>
                <a:path extrusionOk="0" h="8428" w="4463">
                  <a:moveTo>
                    <a:pt x="0" y="1"/>
                  </a:moveTo>
                  <a:lnTo>
                    <a:pt x="0" y="8427"/>
                  </a:lnTo>
                  <a:lnTo>
                    <a:pt x="4462" y="8427"/>
                  </a:lnTo>
                  <a:lnTo>
                    <a:pt x="4462" y="7494"/>
                  </a:lnTo>
                  <a:lnTo>
                    <a:pt x="1008" y="7494"/>
                  </a:lnTo>
                  <a:lnTo>
                    <a:pt x="1008" y="4263"/>
                  </a:lnTo>
                  <a:lnTo>
                    <a:pt x="4462" y="4263"/>
                  </a:lnTo>
                  <a:lnTo>
                    <a:pt x="4462" y="3329"/>
                  </a:lnTo>
                  <a:lnTo>
                    <a:pt x="1008" y="3329"/>
                  </a:lnTo>
                  <a:lnTo>
                    <a:pt x="1008" y="920"/>
                  </a:lnTo>
                  <a:lnTo>
                    <a:pt x="4462" y="920"/>
                  </a:lnTo>
                  <a:lnTo>
                    <a:pt x="4462"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8" name="Google Shape;548;p62"/>
            <p:cNvSpPr/>
            <p:nvPr/>
          </p:nvSpPr>
          <p:spPr>
            <a:xfrm>
              <a:off x="11135824" y="10238194"/>
              <a:ext cx="400633" cy="573694"/>
            </a:xfrm>
            <a:custGeom>
              <a:rect b="b" l="l" r="r" t="t"/>
              <a:pathLst>
                <a:path extrusionOk="0" h="8428" w="5792">
                  <a:moveTo>
                    <a:pt x="1" y="1"/>
                  </a:moveTo>
                  <a:lnTo>
                    <a:pt x="1" y="948"/>
                  </a:lnTo>
                  <a:lnTo>
                    <a:pt x="2392" y="948"/>
                  </a:lnTo>
                  <a:lnTo>
                    <a:pt x="2392" y="8427"/>
                  </a:lnTo>
                  <a:lnTo>
                    <a:pt x="3414" y="8427"/>
                  </a:lnTo>
                  <a:lnTo>
                    <a:pt x="3414" y="948"/>
                  </a:lnTo>
                  <a:lnTo>
                    <a:pt x="5791" y="948"/>
                  </a:lnTo>
                  <a:lnTo>
                    <a:pt x="5791"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49" name="Google Shape;549;p62"/>
            <p:cNvSpPr/>
            <p:nvPr/>
          </p:nvSpPr>
          <p:spPr>
            <a:xfrm>
              <a:off x="14456330" y="10238194"/>
              <a:ext cx="543815" cy="572741"/>
            </a:xfrm>
            <a:custGeom>
              <a:rect b="b" l="l" r="r" t="t"/>
              <a:pathLst>
                <a:path extrusionOk="0" h="8414" w="7862">
                  <a:moveTo>
                    <a:pt x="1" y="1"/>
                  </a:moveTo>
                  <a:lnTo>
                    <a:pt x="3623" y="5084"/>
                  </a:lnTo>
                  <a:lnTo>
                    <a:pt x="3623" y="8413"/>
                  </a:lnTo>
                  <a:lnTo>
                    <a:pt x="4253" y="8413"/>
                  </a:lnTo>
                  <a:lnTo>
                    <a:pt x="4253" y="5071"/>
                  </a:lnTo>
                  <a:lnTo>
                    <a:pt x="7862" y="1"/>
                  </a:lnTo>
                  <a:lnTo>
                    <a:pt x="7120" y="1"/>
                  </a:lnTo>
                  <a:lnTo>
                    <a:pt x="3945" y="4527"/>
                  </a:lnTo>
                  <a:lnTo>
                    <a:pt x="784"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0" name="Google Shape;550;p62"/>
            <p:cNvSpPr/>
            <p:nvPr/>
          </p:nvSpPr>
          <p:spPr>
            <a:xfrm>
              <a:off x="13933889" y="10238194"/>
              <a:ext cx="450919" cy="572741"/>
            </a:xfrm>
            <a:custGeom>
              <a:rect b="b" l="l" r="r" t="t"/>
              <a:pathLst>
                <a:path extrusionOk="0" h="8414" w="6519">
                  <a:moveTo>
                    <a:pt x="0" y="1"/>
                  </a:moveTo>
                  <a:lnTo>
                    <a:pt x="0" y="586"/>
                  </a:lnTo>
                  <a:lnTo>
                    <a:pt x="2938" y="586"/>
                  </a:lnTo>
                  <a:lnTo>
                    <a:pt x="2938" y="8413"/>
                  </a:lnTo>
                  <a:lnTo>
                    <a:pt x="3567" y="8413"/>
                  </a:lnTo>
                  <a:lnTo>
                    <a:pt x="3567" y="586"/>
                  </a:lnTo>
                  <a:lnTo>
                    <a:pt x="6519" y="586"/>
                  </a:lnTo>
                  <a:lnTo>
                    <a:pt x="6519"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1" name="Google Shape;551;p62"/>
            <p:cNvSpPr/>
            <p:nvPr/>
          </p:nvSpPr>
          <p:spPr>
            <a:xfrm>
              <a:off x="13427841" y="10238194"/>
              <a:ext cx="411285" cy="572741"/>
            </a:xfrm>
            <a:custGeom>
              <a:rect b="b" l="l" r="r" t="t"/>
              <a:pathLst>
                <a:path extrusionOk="0" h="8414" w="5946">
                  <a:moveTo>
                    <a:pt x="1" y="1"/>
                  </a:moveTo>
                  <a:lnTo>
                    <a:pt x="1" y="8413"/>
                  </a:lnTo>
                  <a:lnTo>
                    <a:pt x="630" y="8413"/>
                  </a:lnTo>
                  <a:lnTo>
                    <a:pt x="630" y="4611"/>
                  </a:lnTo>
                  <a:lnTo>
                    <a:pt x="5400" y="4611"/>
                  </a:lnTo>
                  <a:lnTo>
                    <a:pt x="5400" y="4026"/>
                  </a:lnTo>
                  <a:lnTo>
                    <a:pt x="630" y="4026"/>
                  </a:lnTo>
                  <a:lnTo>
                    <a:pt x="630" y="586"/>
                  </a:lnTo>
                  <a:lnTo>
                    <a:pt x="5946" y="586"/>
                  </a:lnTo>
                  <a:lnTo>
                    <a:pt x="5946"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2" name="Google Shape;552;p62"/>
            <p:cNvSpPr/>
            <p:nvPr/>
          </p:nvSpPr>
          <p:spPr>
            <a:xfrm>
              <a:off x="13204353" y="10238194"/>
              <a:ext cx="43646" cy="572741"/>
            </a:xfrm>
            <a:custGeom>
              <a:rect b="b" l="l" r="r" t="t"/>
              <a:pathLst>
                <a:path extrusionOk="0" h="8414" w="631">
                  <a:moveTo>
                    <a:pt x="1" y="1"/>
                  </a:moveTo>
                  <a:lnTo>
                    <a:pt x="1" y="8413"/>
                  </a:lnTo>
                  <a:lnTo>
                    <a:pt x="630" y="8413"/>
                  </a:lnTo>
                  <a:lnTo>
                    <a:pt x="630" y="1"/>
                  </a:lnTo>
                  <a:lnTo>
                    <a:pt x="1"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3" name="Google Shape;553;p62"/>
            <p:cNvSpPr/>
            <p:nvPr/>
          </p:nvSpPr>
          <p:spPr>
            <a:xfrm>
              <a:off x="12650924" y="10238194"/>
              <a:ext cx="412253" cy="572741"/>
            </a:xfrm>
            <a:custGeom>
              <a:rect b="b" l="l" r="r" t="t"/>
              <a:pathLst>
                <a:path extrusionOk="0" h="8414" w="5960">
                  <a:moveTo>
                    <a:pt x="1" y="1"/>
                  </a:moveTo>
                  <a:lnTo>
                    <a:pt x="1" y="8413"/>
                  </a:lnTo>
                  <a:lnTo>
                    <a:pt x="630" y="8413"/>
                  </a:lnTo>
                  <a:lnTo>
                    <a:pt x="630" y="4611"/>
                  </a:lnTo>
                  <a:lnTo>
                    <a:pt x="5414" y="4611"/>
                  </a:lnTo>
                  <a:lnTo>
                    <a:pt x="5414" y="4026"/>
                  </a:lnTo>
                  <a:lnTo>
                    <a:pt x="630" y="4026"/>
                  </a:lnTo>
                  <a:lnTo>
                    <a:pt x="630" y="586"/>
                  </a:lnTo>
                  <a:lnTo>
                    <a:pt x="5960" y="586"/>
                  </a:lnTo>
                  <a:lnTo>
                    <a:pt x="5960"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54" name="Google Shape;554;p62"/>
          <p:cNvSpPr txBox="1"/>
          <p:nvPr>
            <p:ph idx="12" type="sldNum"/>
          </p:nvPr>
        </p:nvSpPr>
        <p:spPr>
          <a:xfrm>
            <a:off x="8556784" y="4749851"/>
            <a:ext cx="548700" cy="393600"/>
          </a:xfrm>
          <a:prstGeom prst="rect">
            <a:avLst/>
          </a:prstGeom>
        </p:spPr>
        <p:txBody>
          <a:bodyPr anchorCtr="0" anchor="t" bIns="91425" lIns="0" spcFirstLastPara="1" rIns="0" wrap="square" tIns="91425">
            <a:noAutofit/>
          </a:bodyPr>
          <a:lstStyle>
            <a:lvl1pPr lvl="0">
              <a:buNone/>
              <a:defRPr sz="1300">
                <a:solidFill>
                  <a:schemeClr val="dk1"/>
                </a:solidFill>
                <a:latin typeface="Fira Sans Light"/>
                <a:ea typeface="Fira Sans Light"/>
                <a:cs typeface="Fira Sans Light"/>
                <a:sym typeface="Fira Sans Light"/>
              </a:defRPr>
            </a:lvl1pPr>
            <a:lvl2pPr lvl="1">
              <a:buNone/>
              <a:defRPr sz="1300">
                <a:solidFill>
                  <a:schemeClr val="dk1"/>
                </a:solidFill>
                <a:latin typeface="Fira Sans Light"/>
                <a:ea typeface="Fira Sans Light"/>
                <a:cs typeface="Fira Sans Light"/>
                <a:sym typeface="Fira Sans Light"/>
              </a:defRPr>
            </a:lvl2pPr>
            <a:lvl3pPr lvl="2">
              <a:buNone/>
              <a:defRPr sz="1300">
                <a:solidFill>
                  <a:schemeClr val="dk1"/>
                </a:solidFill>
                <a:latin typeface="Fira Sans Light"/>
                <a:ea typeface="Fira Sans Light"/>
                <a:cs typeface="Fira Sans Light"/>
                <a:sym typeface="Fira Sans Light"/>
              </a:defRPr>
            </a:lvl3pPr>
            <a:lvl4pPr lvl="3">
              <a:buNone/>
              <a:defRPr sz="1300">
                <a:solidFill>
                  <a:schemeClr val="dk1"/>
                </a:solidFill>
                <a:latin typeface="Fira Sans Light"/>
                <a:ea typeface="Fira Sans Light"/>
                <a:cs typeface="Fira Sans Light"/>
                <a:sym typeface="Fira Sans Light"/>
              </a:defRPr>
            </a:lvl4pPr>
            <a:lvl5pPr lvl="4">
              <a:buNone/>
              <a:defRPr sz="1300">
                <a:solidFill>
                  <a:schemeClr val="dk1"/>
                </a:solidFill>
                <a:latin typeface="Fira Sans Light"/>
                <a:ea typeface="Fira Sans Light"/>
                <a:cs typeface="Fira Sans Light"/>
                <a:sym typeface="Fira Sans Light"/>
              </a:defRPr>
            </a:lvl5pPr>
            <a:lvl6pPr lvl="5">
              <a:buNone/>
              <a:defRPr sz="1300">
                <a:solidFill>
                  <a:schemeClr val="dk1"/>
                </a:solidFill>
                <a:latin typeface="Fira Sans Light"/>
                <a:ea typeface="Fira Sans Light"/>
                <a:cs typeface="Fira Sans Light"/>
                <a:sym typeface="Fira Sans Light"/>
              </a:defRPr>
            </a:lvl6pPr>
            <a:lvl7pPr lvl="6">
              <a:buNone/>
              <a:defRPr sz="1300">
                <a:solidFill>
                  <a:schemeClr val="dk1"/>
                </a:solidFill>
                <a:latin typeface="Fira Sans Light"/>
                <a:ea typeface="Fira Sans Light"/>
                <a:cs typeface="Fira Sans Light"/>
                <a:sym typeface="Fira Sans Light"/>
              </a:defRPr>
            </a:lvl7pPr>
            <a:lvl8pPr lvl="7">
              <a:buNone/>
              <a:defRPr sz="1300">
                <a:solidFill>
                  <a:schemeClr val="dk1"/>
                </a:solidFill>
                <a:latin typeface="Fira Sans Light"/>
                <a:ea typeface="Fira Sans Light"/>
                <a:cs typeface="Fira Sans Light"/>
                <a:sym typeface="Fira Sans Light"/>
              </a:defRPr>
            </a:lvl8pPr>
            <a:lvl9pPr lvl="8">
              <a:buNone/>
              <a:defRPr sz="1300">
                <a:solidFill>
                  <a:schemeClr val="dk1"/>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 Statement">
  <p:cSld name="CUSTOM">
    <p:bg>
      <p:bgPr>
        <a:solidFill>
          <a:schemeClr val="lt1"/>
        </a:solidFill>
      </p:bgPr>
    </p:bg>
    <p:spTree>
      <p:nvGrpSpPr>
        <p:cNvPr id="37" name="Shape 37"/>
        <p:cNvGrpSpPr/>
        <p:nvPr/>
      </p:nvGrpSpPr>
      <p:grpSpPr>
        <a:xfrm>
          <a:off x="0" y="0"/>
          <a:ext cx="0" cy="0"/>
          <a:chOff x="0" y="0"/>
          <a:chExt cx="0" cy="0"/>
        </a:xfrm>
      </p:grpSpPr>
      <p:sp>
        <p:nvSpPr>
          <p:cNvPr id="38" name="Google Shape;38;p7"/>
          <p:cNvSpPr txBox="1"/>
          <p:nvPr>
            <p:ph idx="1" type="body"/>
          </p:nvPr>
        </p:nvSpPr>
        <p:spPr>
          <a:xfrm>
            <a:off x="161488" y="151388"/>
            <a:ext cx="8820900" cy="4840800"/>
          </a:xfrm>
          <a:prstGeom prst="rect">
            <a:avLst/>
          </a:prstGeom>
          <a:solidFill>
            <a:schemeClr val="accent1"/>
          </a:solidFill>
        </p:spPr>
        <p:txBody>
          <a:bodyPr anchorCtr="0" anchor="t" bIns="720000" lIns="990000" spcFirstLastPara="1" rIns="990000" wrap="square" tIns="1350000">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9" name="Google Shape;39;p7"/>
          <p:cNvSpPr txBox="1"/>
          <p:nvPr>
            <p:ph type="title"/>
          </p:nvPr>
        </p:nvSpPr>
        <p:spPr>
          <a:xfrm>
            <a:off x="1137600" y="805363"/>
            <a:ext cx="6870300" cy="767700"/>
          </a:xfrm>
          <a:prstGeom prst="rect">
            <a:avLst/>
          </a:prstGeom>
        </p:spPr>
        <p:txBody>
          <a:bodyPr anchorCtr="0" anchor="t" bIns="0" lIns="0" spcFirstLastPara="1" rIns="0" wrap="square" tIns="0">
            <a:noAutofit/>
          </a:bodyPr>
          <a:lstStyle>
            <a:lvl1pPr lvl="0">
              <a:spcBef>
                <a:spcPts val="0"/>
              </a:spcBef>
              <a:spcAft>
                <a:spcPts val="0"/>
              </a:spcAft>
              <a:buNone/>
              <a:defRPr>
                <a:solidFill>
                  <a:schemeClr val="lt1"/>
                </a:solidFill>
                <a:latin typeface="Fira Sans Light"/>
                <a:ea typeface="Fira Sans Light"/>
                <a:cs typeface="Fira Sans Light"/>
                <a:sym typeface="Fira Sans Light"/>
              </a:defRPr>
            </a:lvl1pPr>
            <a:lvl2pPr lvl="1">
              <a:spcBef>
                <a:spcPts val="0"/>
              </a:spcBef>
              <a:spcAft>
                <a:spcPts val="0"/>
              </a:spcAft>
              <a:buNone/>
              <a:defRPr>
                <a:solidFill>
                  <a:schemeClr val="lt1"/>
                </a:solidFill>
                <a:latin typeface="Fira Sans Light"/>
                <a:ea typeface="Fira Sans Light"/>
                <a:cs typeface="Fira Sans Light"/>
                <a:sym typeface="Fira Sans Light"/>
              </a:defRPr>
            </a:lvl2pPr>
            <a:lvl3pPr lvl="2">
              <a:spcBef>
                <a:spcPts val="0"/>
              </a:spcBef>
              <a:spcAft>
                <a:spcPts val="0"/>
              </a:spcAft>
              <a:buNone/>
              <a:defRPr>
                <a:solidFill>
                  <a:schemeClr val="lt1"/>
                </a:solidFill>
                <a:latin typeface="Fira Sans Light"/>
                <a:ea typeface="Fira Sans Light"/>
                <a:cs typeface="Fira Sans Light"/>
                <a:sym typeface="Fira Sans Light"/>
              </a:defRPr>
            </a:lvl3pPr>
            <a:lvl4pPr lvl="3">
              <a:spcBef>
                <a:spcPts val="0"/>
              </a:spcBef>
              <a:spcAft>
                <a:spcPts val="0"/>
              </a:spcAft>
              <a:buNone/>
              <a:defRPr>
                <a:solidFill>
                  <a:schemeClr val="lt1"/>
                </a:solidFill>
                <a:latin typeface="Fira Sans Light"/>
                <a:ea typeface="Fira Sans Light"/>
                <a:cs typeface="Fira Sans Light"/>
                <a:sym typeface="Fira Sans Light"/>
              </a:defRPr>
            </a:lvl4pPr>
            <a:lvl5pPr lvl="4">
              <a:spcBef>
                <a:spcPts val="0"/>
              </a:spcBef>
              <a:spcAft>
                <a:spcPts val="0"/>
              </a:spcAft>
              <a:buNone/>
              <a:defRPr>
                <a:solidFill>
                  <a:schemeClr val="lt1"/>
                </a:solidFill>
                <a:latin typeface="Fira Sans Light"/>
                <a:ea typeface="Fira Sans Light"/>
                <a:cs typeface="Fira Sans Light"/>
                <a:sym typeface="Fira Sans Light"/>
              </a:defRPr>
            </a:lvl5pPr>
            <a:lvl6pPr lvl="5">
              <a:spcBef>
                <a:spcPts val="0"/>
              </a:spcBef>
              <a:spcAft>
                <a:spcPts val="0"/>
              </a:spcAft>
              <a:buNone/>
              <a:defRPr>
                <a:solidFill>
                  <a:schemeClr val="lt1"/>
                </a:solidFill>
                <a:latin typeface="Fira Sans Light"/>
                <a:ea typeface="Fira Sans Light"/>
                <a:cs typeface="Fira Sans Light"/>
                <a:sym typeface="Fira Sans Light"/>
              </a:defRPr>
            </a:lvl6pPr>
            <a:lvl7pPr lvl="6">
              <a:spcBef>
                <a:spcPts val="0"/>
              </a:spcBef>
              <a:spcAft>
                <a:spcPts val="0"/>
              </a:spcAft>
              <a:buNone/>
              <a:defRPr>
                <a:solidFill>
                  <a:schemeClr val="lt1"/>
                </a:solidFill>
                <a:latin typeface="Fira Sans Light"/>
                <a:ea typeface="Fira Sans Light"/>
                <a:cs typeface="Fira Sans Light"/>
                <a:sym typeface="Fira Sans Light"/>
              </a:defRPr>
            </a:lvl7pPr>
            <a:lvl8pPr lvl="7">
              <a:spcBef>
                <a:spcPts val="0"/>
              </a:spcBef>
              <a:spcAft>
                <a:spcPts val="0"/>
              </a:spcAft>
              <a:buNone/>
              <a:defRPr>
                <a:solidFill>
                  <a:schemeClr val="lt1"/>
                </a:solidFill>
                <a:latin typeface="Fira Sans Light"/>
                <a:ea typeface="Fira Sans Light"/>
                <a:cs typeface="Fira Sans Light"/>
                <a:sym typeface="Fira Sans Light"/>
              </a:defRPr>
            </a:lvl8pPr>
            <a:lvl9pPr lvl="8">
              <a:spcBef>
                <a:spcPts val="0"/>
              </a:spcBef>
              <a:spcAft>
                <a:spcPts val="0"/>
              </a:spcAft>
              <a:buNone/>
              <a:defRPr>
                <a:solidFill>
                  <a:schemeClr val="lt1"/>
                </a:solidFill>
                <a:latin typeface="Fira Sans Light"/>
                <a:ea typeface="Fira Sans Light"/>
                <a:cs typeface="Fira Sans Light"/>
                <a:sym typeface="Fira Sans Light"/>
              </a:defRPr>
            </a:lvl9pPr>
          </a:lstStyle>
          <a:p/>
        </p:txBody>
      </p:sp>
      <p:sp>
        <p:nvSpPr>
          <p:cNvPr id="40" name="Google Shape;40;p7"/>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solidFill>
                  <a:schemeClr val="lt1"/>
                </a:solidFill>
              </a:defRPr>
            </a:lvl1pPr>
            <a:lvl2pPr lvl="1">
              <a:buClr>
                <a:srgbClr val="000000"/>
              </a:buClr>
              <a:buSzPts val="1000"/>
              <a:buFont typeface="Arial"/>
              <a:buNone/>
              <a:defRPr>
                <a:solidFill>
                  <a:schemeClr val="lt1"/>
                </a:solidFill>
              </a:defRPr>
            </a:lvl2pPr>
            <a:lvl3pPr lvl="2">
              <a:buClr>
                <a:srgbClr val="000000"/>
              </a:buClr>
              <a:buSzPts val="1000"/>
              <a:buFont typeface="Arial"/>
              <a:buNone/>
              <a:defRPr>
                <a:solidFill>
                  <a:schemeClr val="lt1"/>
                </a:solidFill>
              </a:defRPr>
            </a:lvl3pPr>
            <a:lvl4pPr lvl="3">
              <a:buClr>
                <a:srgbClr val="000000"/>
              </a:buClr>
              <a:buSzPts val="1000"/>
              <a:buFont typeface="Arial"/>
              <a:buNone/>
              <a:defRPr>
                <a:solidFill>
                  <a:schemeClr val="lt1"/>
                </a:solidFill>
              </a:defRPr>
            </a:lvl4pPr>
            <a:lvl5pPr lvl="4">
              <a:buClr>
                <a:srgbClr val="000000"/>
              </a:buClr>
              <a:buSzPts val="1000"/>
              <a:buFont typeface="Arial"/>
              <a:buNone/>
              <a:defRPr>
                <a:solidFill>
                  <a:schemeClr val="lt1"/>
                </a:solidFill>
              </a:defRPr>
            </a:lvl5pPr>
            <a:lvl6pPr lvl="5">
              <a:buClr>
                <a:srgbClr val="000000"/>
              </a:buClr>
              <a:buSzPts val="1000"/>
              <a:buFont typeface="Arial"/>
              <a:buNone/>
              <a:defRPr>
                <a:solidFill>
                  <a:schemeClr val="lt1"/>
                </a:solidFill>
              </a:defRPr>
            </a:lvl6pPr>
            <a:lvl7pPr lvl="6">
              <a:buClr>
                <a:srgbClr val="000000"/>
              </a:buClr>
              <a:buSzPts val="1000"/>
              <a:buFont typeface="Arial"/>
              <a:buNone/>
              <a:defRPr>
                <a:solidFill>
                  <a:schemeClr val="lt1"/>
                </a:solidFill>
              </a:defRPr>
            </a:lvl7pPr>
            <a:lvl8pPr lvl="7">
              <a:buClr>
                <a:srgbClr val="000000"/>
              </a:buClr>
              <a:buSzPts val="1000"/>
              <a:buFont typeface="Arial"/>
              <a:buNone/>
              <a:defRPr>
                <a:solidFill>
                  <a:schemeClr val="lt1"/>
                </a:solidFill>
              </a:defRPr>
            </a:lvl8pPr>
            <a:lvl9pPr lvl="8">
              <a:buClr>
                <a:srgbClr val="000000"/>
              </a:buClr>
              <a:buSzPts val="10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1" name="Google Shape;41;p7"/>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4">
    <p:spTree>
      <p:nvGrpSpPr>
        <p:cNvPr id="555" name="Shape 555"/>
        <p:cNvGrpSpPr/>
        <p:nvPr/>
      </p:nvGrpSpPr>
      <p:grpSpPr>
        <a:xfrm>
          <a:off x="0" y="0"/>
          <a:ext cx="0" cy="0"/>
          <a:chOff x="0" y="0"/>
          <a:chExt cx="0" cy="0"/>
        </a:xfrm>
      </p:grpSpPr>
      <p:sp>
        <p:nvSpPr>
          <p:cNvPr id="556" name="Google Shape;556;p63"/>
          <p:cNvSpPr/>
          <p:nvPr/>
        </p:nvSpPr>
        <p:spPr>
          <a:xfrm>
            <a:off x="-87" y="-50"/>
            <a:ext cx="9144000" cy="514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7" name="Google Shape;557;p63"/>
          <p:cNvSpPr txBox="1"/>
          <p:nvPr>
            <p:ph idx="12" type="sldNum"/>
          </p:nvPr>
        </p:nvSpPr>
        <p:spPr>
          <a:xfrm>
            <a:off x="8556784" y="4749851"/>
            <a:ext cx="548700" cy="393600"/>
          </a:xfrm>
          <a:prstGeom prst="rect">
            <a:avLst/>
          </a:prstGeom>
        </p:spPr>
        <p:txBody>
          <a:bodyPr anchorCtr="0" anchor="t" bIns="91425" lIns="0" spcFirstLastPara="1" rIns="0" wrap="square" tIns="91425">
            <a:noAutofit/>
          </a:bodyPr>
          <a:lstStyle>
            <a:lvl1pPr lvl="0">
              <a:buNone/>
              <a:defRPr sz="1300">
                <a:solidFill>
                  <a:schemeClr val="dk1"/>
                </a:solidFill>
                <a:latin typeface="Fira Sans Light"/>
                <a:ea typeface="Fira Sans Light"/>
                <a:cs typeface="Fira Sans Light"/>
                <a:sym typeface="Fira Sans Light"/>
              </a:defRPr>
            </a:lvl1pPr>
            <a:lvl2pPr lvl="1">
              <a:buNone/>
              <a:defRPr sz="1300">
                <a:solidFill>
                  <a:schemeClr val="dk1"/>
                </a:solidFill>
                <a:latin typeface="Fira Sans Light"/>
                <a:ea typeface="Fira Sans Light"/>
                <a:cs typeface="Fira Sans Light"/>
                <a:sym typeface="Fira Sans Light"/>
              </a:defRPr>
            </a:lvl2pPr>
            <a:lvl3pPr lvl="2">
              <a:buNone/>
              <a:defRPr sz="1300">
                <a:solidFill>
                  <a:schemeClr val="dk1"/>
                </a:solidFill>
                <a:latin typeface="Fira Sans Light"/>
                <a:ea typeface="Fira Sans Light"/>
                <a:cs typeface="Fira Sans Light"/>
                <a:sym typeface="Fira Sans Light"/>
              </a:defRPr>
            </a:lvl3pPr>
            <a:lvl4pPr lvl="3">
              <a:buNone/>
              <a:defRPr sz="1300">
                <a:solidFill>
                  <a:schemeClr val="dk1"/>
                </a:solidFill>
                <a:latin typeface="Fira Sans Light"/>
                <a:ea typeface="Fira Sans Light"/>
                <a:cs typeface="Fira Sans Light"/>
                <a:sym typeface="Fira Sans Light"/>
              </a:defRPr>
            </a:lvl4pPr>
            <a:lvl5pPr lvl="4">
              <a:buNone/>
              <a:defRPr sz="1300">
                <a:solidFill>
                  <a:schemeClr val="dk1"/>
                </a:solidFill>
                <a:latin typeface="Fira Sans Light"/>
                <a:ea typeface="Fira Sans Light"/>
                <a:cs typeface="Fira Sans Light"/>
                <a:sym typeface="Fira Sans Light"/>
              </a:defRPr>
            </a:lvl5pPr>
            <a:lvl6pPr lvl="5">
              <a:buNone/>
              <a:defRPr sz="1300">
                <a:solidFill>
                  <a:schemeClr val="dk1"/>
                </a:solidFill>
                <a:latin typeface="Fira Sans Light"/>
                <a:ea typeface="Fira Sans Light"/>
                <a:cs typeface="Fira Sans Light"/>
                <a:sym typeface="Fira Sans Light"/>
              </a:defRPr>
            </a:lvl6pPr>
            <a:lvl7pPr lvl="6">
              <a:buNone/>
              <a:defRPr sz="1300">
                <a:solidFill>
                  <a:schemeClr val="dk1"/>
                </a:solidFill>
                <a:latin typeface="Fira Sans Light"/>
                <a:ea typeface="Fira Sans Light"/>
                <a:cs typeface="Fira Sans Light"/>
                <a:sym typeface="Fira Sans Light"/>
              </a:defRPr>
            </a:lvl7pPr>
            <a:lvl8pPr lvl="7">
              <a:buNone/>
              <a:defRPr sz="1300">
                <a:solidFill>
                  <a:schemeClr val="dk1"/>
                </a:solidFill>
                <a:latin typeface="Fira Sans Light"/>
                <a:ea typeface="Fira Sans Light"/>
                <a:cs typeface="Fira Sans Light"/>
                <a:sym typeface="Fira Sans Light"/>
              </a:defRPr>
            </a:lvl8pPr>
            <a:lvl9pPr lvl="8">
              <a:buNone/>
              <a:defRPr sz="1300">
                <a:solidFill>
                  <a:schemeClr val="dk1"/>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innehåll">
  <p:cSld name="Rubrik och innehåll">
    <p:spTree>
      <p:nvGrpSpPr>
        <p:cNvPr id="558" name="Shape 558"/>
        <p:cNvGrpSpPr/>
        <p:nvPr/>
      </p:nvGrpSpPr>
      <p:grpSpPr>
        <a:xfrm>
          <a:off x="0" y="0"/>
          <a:ext cx="0" cy="0"/>
          <a:chOff x="0" y="0"/>
          <a:chExt cx="0" cy="0"/>
        </a:xfrm>
      </p:grpSpPr>
      <p:sp>
        <p:nvSpPr>
          <p:cNvPr id="559" name="Google Shape;559;p64"/>
          <p:cNvSpPr txBox="1"/>
          <p:nvPr>
            <p:ph type="title"/>
          </p:nvPr>
        </p:nvSpPr>
        <p:spPr>
          <a:xfrm>
            <a:off x="456663" y="195486"/>
            <a:ext cx="8230500" cy="800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560" name="Google Shape;560;p64"/>
          <p:cNvSpPr txBox="1"/>
          <p:nvPr>
            <p:ph idx="1" type="body"/>
          </p:nvPr>
        </p:nvSpPr>
        <p:spPr>
          <a:xfrm>
            <a:off x="960265" y="1221600"/>
            <a:ext cx="7717200" cy="31431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61" name="Google Shape;561;p64"/>
          <p:cNvSpPr txBox="1"/>
          <p:nvPr>
            <p:ph idx="10" type="dt"/>
          </p:nvPr>
        </p:nvSpPr>
        <p:spPr>
          <a:xfrm>
            <a:off x="0" y="0"/>
            <a:ext cx="1500000" cy="1500000"/>
          </a:xfrm>
          <a:prstGeom prst="rect">
            <a:avLst/>
          </a:prstGeom>
          <a:noFill/>
          <a:ln>
            <a:noFill/>
          </a:ln>
        </p:spPr>
        <p:txBody>
          <a:bodyPr anchorCtr="0" anchor="t" bIns="22850" lIns="45725" spcFirstLastPara="1" rIns="45725" wrap="square" tIns="22850">
            <a:noAutofit/>
          </a:bodyPr>
          <a:lstStyle>
            <a:lvl1pPr lvl="0"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9pPr>
          </a:lstStyle>
          <a:p/>
        </p:txBody>
      </p:sp>
      <p:sp>
        <p:nvSpPr>
          <p:cNvPr id="562" name="Google Shape;562;p64"/>
          <p:cNvSpPr txBox="1"/>
          <p:nvPr>
            <p:ph idx="11" type="ftr"/>
          </p:nvPr>
        </p:nvSpPr>
        <p:spPr>
          <a:xfrm>
            <a:off x="0" y="0"/>
            <a:ext cx="1500000" cy="1500000"/>
          </a:xfrm>
          <a:prstGeom prst="rect">
            <a:avLst/>
          </a:prstGeom>
          <a:noFill/>
          <a:ln>
            <a:noFill/>
          </a:ln>
        </p:spPr>
        <p:txBody>
          <a:bodyPr anchorCtr="0" anchor="t" bIns="22850" lIns="45725" spcFirstLastPara="1" rIns="45725" wrap="square" tIns="22850">
            <a:noAutofit/>
          </a:bodyPr>
          <a:lstStyle>
            <a:lvl1pPr lvl="0"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9pPr>
          </a:lstStyle>
          <a:p/>
        </p:txBody>
      </p:sp>
      <p:sp>
        <p:nvSpPr>
          <p:cNvPr id="563" name="Google Shape;563;p64"/>
          <p:cNvSpPr txBox="1"/>
          <p:nvPr>
            <p:ph idx="12" type="sldNum"/>
          </p:nvPr>
        </p:nvSpPr>
        <p:spPr>
          <a:xfrm>
            <a:off x="8495850" y="4629675"/>
            <a:ext cx="342900" cy="310800"/>
          </a:xfrm>
          <a:prstGeom prst="rect">
            <a:avLst/>
          </a:prstGeom>
          <a:noFill/>
          <a:ln>
            <a:noFill/>
          </a:ln>
        </p:spPr>
        <p:txBody>
          <a:bodyPr anchorCtr="0" anchor="ctr" bIns="91425" lIns="0" spcFirstLastPara="1" rIns="0" wrap="square" tIns="91425">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564" name="Shape 564"/>
        <p:cNvGrpSpPr/>
        <p:nvPr/>
      </p:nvGrpSpPr>
      <p:grpSpPr>
        <a:xfrm>
          <a:off x="0" y="0"/>
          <a:ext cx="0" cy="0"/>
          <a:chOff x="0" y="0"/>
          <a:chExt cx="0" cy="0"/>
        </a:xfrm>
      </p:grpSpPr>
      <p:sp>
        <p:nvSpPr>
          <p:cNvPr id="565" name="Google Shape;565;p65"/>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6" name="Google Shape;566;p65"/>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1600"/>
              </a:spcBef>
              <a:spcAft>
                <a:spcPts val="0"/>
              </a:spcAft>
              <a:buSzPts val="2800"/>
              <a:buNone/>
              <a:defRPr sz="2800"/>
            </a:lvl2pPr>
            <a:lvl3pPr lvl="2" algn="ctr">
              <a:lnSpc>
                <a:spcPct val="100000"/>
              </a:lnSpc>
              <a:spcBef>
                <a:spcPts val="1600"/>
              </a:spcBef>
              <a:spcAft>
                <a:spcPts val="0"/>
              </a:spcAft>
              <a:buSzPts val="2800"/>
              <a:buNone/>
              <a:defRPr sz="2800"/>
            </a:lvl3pPr>
            <a:lvl4pPr lvl="3" algn="ctr">
              <a:lnSpc>
                <a:spcPct val="100000"/>
              </a:lnSpc>
              <a:spcBef>
                <a:spcPts val="1600"/>
              </a:spcBef>
              <a:spcAft>
                <a:spcPts val="0"/>
              </a:spcAft>
              <a:buSzPts val="2800"/>
              <a:buNone/>
              <a:defRPr sz="2800"/>
            </a:lvl4pPr>
            <a:lvl5pPr lvl="4" algn="ctr">
              <a:lnSpc>
                <a:spcPct val="100000"/>
              </a:lnSpc>
              <a:spcBef>
                <a:spcPts val="1600"/>
              </a:spcBef>
              <a:spcAft>
                <a:spcPts val="0"/>
              </a:spcAft>
              <a:buSzPts val="2800"/>
              <a:buNone/>
              <a:defRPr sz="2800"/>
            </a:lvl5pPr>
            <a:lvl6pPr lvl="5" algn="ctr">
              <a:lnSpc>
                <a:spcPct val="100000"/>
              </a:lnSpc>
              <a:spcBef>
                <a:spcPts val="1600"/>
              </a:spcBef>
              <a:spcAft>
                <a:spcPts val="0"/>
              </a:spcAft>
              <a:buSzPts val="2800"/>
              <a:buNone/>
              <a:defRPr sz="2800"/>
            </a:lvl6pPr>
            <a:lvl7pPr lvl="6" algn="ctr">
              <a:lnSpc>
                <a:spcPct val="100000"/>
              </a:lnSpc>
              <a:spcBef>
                <a:spcPts val="1600"/>
              </a:spcBef>
              <a:spcAft>
                <a:spcPts val="0"/>
              </a:spcAft>
              <a:buSzPts val="2800"/>
              <a:buNone/>
              <a:defRPr sz="2800"/>
            </a:lvl7pPr>
            <a:lvl8pPr lvl="7" algn="ctr">
              <a:lnSpc>
                <a:spcPct val="100000"/>
              </a:lnSpc>
              <a:spcBef>
                <a:spcPts val="1600"/>
              </a:spcBef>
              <a:spcAft>
                <a:spcPts val="0"/>
              </a:spcAft>
              <a:buSzPts val="2800"/>
              <a:buNone/>
              <a:defRPr sz="2800"/>
            </a:lvl8pPr>
            <a:lvl9pPr lvl="8" algn="ctr">
              <a:lnSpc>
                <a:spcPct val="100000"/>
              </a:lnSpc>
              <a:spcBef>
                <a:spcPts val="1600"/>
              </a:spcBef>
              <a:spcAft>
                <a:spcPts val="0"/>
              </a:spcAft>
              <a:buSzPts val="2800"/>
              <a:buNone/>
              <a:defRPr sz="2800"/>
            </a:lvl9pPr>
          </a:lstStyle>
          <a:p/>
        </p:txBody>
      </p:sp>
      <p:sp>
        <p:nvSpPr>
          <p:cNvPr id="567" name="Google Shape;567;p65"/>
          <p:cNvSpPr txBox="1"/>
          <p:nvPr>
            <p:ph idx="12" type="sldNum"/>
          </p:nvPr>
        </p:nvSpPr>
        <p:spPr>
          <a:xfrm>
            <a:off x="8472458" y="4663217"/>
            <a:ext cx="548700" cy="3936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568" name="Shape 568"/>
        <p:cNvGrpSpPr/>
        <p:nvPr/>
      </p:nvGrpSpPr>
      <p:grpSpPr>
        <a:xfrm>
          <a:off x="0" y="0"/>
          <a:ext cx="0" cy="0"/>
          <a:chOff x="0" y="0"/>
          <a:chExt cx="0" cy="0"/>
        </a:xfrm>
      </p:grpSpPr>
      <p:sp>
        <p:nvSpPr>
          <p:cNvPr id="569" name="Google Shape;569;p66"/>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70" name="Google Shape;570;p66"/>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1600"/>
              </a:spcBef>
              <a:spcAft>
                <a:spcPts val="0"/>
              </a:spcAft>
              <a:buSzPts val="2800"/>
              <a:buNone/>
              <a:defRPr sz="2800"/>
            </a:lvl2pPr>
            <a:lvl3pPr lvl="2" algn="ctr">
              <a:lnSpc>
                <a:spcPct val="100000"/>
              </a:lnSpc>
              <a:spcBef>
                <a:spcPts val="1600"/>
              </a:spcBef>
              <a:spcAft>
                <a:spcPts val="0"/>
              </a:spcAft>
              <a:buSzPts val="2800"/>
              <a:buNone/>
              <a:defRPr sz="2800"/>
            </a:lvl3pPr>
            <a:lvl4pPr lvl="3" algn="ctr">
              <a:lnSpc>
                <a:spcPct val="100000"/>
              </a:lnSpc>
              <a:spcBef>
                <a:spcPts val="1600"/>
              </a:spcBef>
              <a:spcAft>
                <a:spcPts val="0"/>
              </a:spcAft>
              <a:buSzPts val="2800"/>
              <a:buNone/>
              <a:defRPr sz="2800"/>
            </a:lvl4pPr>
            <a:lvl5pPr lvl="4" algn="ctr">
              <a:lnSpc>
                <a:spcPct val="100000"/>
              </a:lnSpc>
              <a:spcBef>
                <a:spcPts val="1600"/>
              </a:spcBef>
              <a:spcAft>
                <a:spcPts val="0"/>
              </a:spcAft>
              <a:buSzPts val="2800"/>
              <a:buNone/>
              <a:defRPr sz="2800"/>
            </a:lvl5pPr>
            <a:lvl6pPr lvl="5" algn="ctr">
              <a:lnSpc>
                <a:spcPct val="100000"/>
              </a:lnSpc>
              <a:spcBef>
                <a:spcPts val="1600"/>
              </a:spcBef>
              <a:spcAft>
                <a:spcPts val="0"/>
              </a:spcAft>
              <a:buSzPts val="2800"/>
              <a:buNone/>
              <a:defRPr sz="2800"/>
            </a:lvl6pPr>
            <a:lvl7pPr lvl="6" algn="ctr">
              <a:lnSpc>
                <a:spcPct val="100000"/>
              </a:lnSpc>
              <a:spcBef>
                <a:spcPts val="1600"/>
              </a:spcBef>
              <a:spcAft>
                <a:spcPts val="0"/>
              </a:spcAft>
              <a:buSzPts val="2800"/>
              <a:buNone/>
              <a:defRPr sz="2800"/>
            </a:lvl7pPr>
            <a:lvl8pPr lvl="7" algn="ctr">
              <a:lnSpc>
                <a:spcPct val="100000"/>
              </a:lnSpc>
              <a:spcBef>
                <a:spcPts val="1600"/>
              </a:spcBef>
              <a:spcAft>
                <a:spcPts val="0"/>
              </a:spcAft>
              <a:buSzPts val="2800"/>
              <a:buNone/>
              <a:defRPr sz="2800"/>
            </a:lvl8pPr>
            <a:lvl9pPr lvl="8" algn="ctr">
              <a:lnSpc>
                <a:spcPct val="100000"/>
              </a:lnSpc>
              <a:spcBef>
                <a:spcPts val="1600"/>
              </a:spcBef>
              <a:spcAft>
                <a:spcPts val="0"/>
              </a:spcAft>
              <a:buSzPts val="2800"/>
              <a:buNone/>
              <a:defRPr sz="2800"/>
            </a:lvl9pPr>
          </a:lstStyle>
          <a:p/>
        </p:txBody>
      </p:sp>
      <p:sp>
        <p:nvSpPr>
          <p:cNvPr id="571" name="Google Shape;571;p66"/>
          <p:cNvSpPr txBox="1"/>
          <p:nvPr>
            <p:ph idx="12" type="sldNum"/>
          </p:nvPr>
        </p:nvSpPr>
        <p:spPr>
          <a:xfrm>
            <a:off x="8472458" y="4663217"/>
            <a:ext cx="548700" cy="3936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72" name="Shape 572"/>
        <p:cNvGrpSpPr/>
        <p:nvPr/>
      </p:nvGrpSpPr>
      <p:grpSpPr>
        <a:xfrm>
          <a:off x="0" y="0"/>
          <a:ext cx="0" cy="0"/>
          <a:chOff x="0" y="0"/>
          <a:chExt cx="0" cy="0"/>
        </a:xfrm>
      </p:grpSpPr>
      <p:sp>
        <p:nvSpPr>
          <p:cNvPr id="573" name="Google Shape;573;p67"/>
          <p:cNvSpPr txBox="1"/>
          <p:nvPr>
            <p:ph type="title"/>
          </p:nvPr>
        </p:nvSpPr>
        <p:spPr>
          <a:xfrm>
            <a:off x="0" y="150133"/>
            <a:ext cx="9144000" cy="5820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595959"/>
              </a:buClr>
              <a:buSzPts val="3600"/>
              <a:buFont typeface="Arial"/>
              <a:buNone/>
              <a:defRPr b="1" sz="3600">
                <a:solidFill>
                  <a:srgbClr val="595959"/>
                </a:solidFill>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574" name="Google Shape;574;p67"/>
          <p:cNvSpPr txBox="1"/>
          <p:nvPr>
            <p:ph idx="1" type="body"/>
          </p:nvPr>
        </p:nvSpPr>
        <p:spPr>
          <a:xfrm>
            <a:off x="0" y="754036"/>
            <a:ext cx="9144000" cy="314700"/>
          </a:xfrm>
          <a:prstGeom prst="rect">
            <a:avLst/>
          </a:prstGeom>
          <a:noFill/>
          <a:ln>
            <a:noFill/>
          </a:ln>
        </p:spPr>
        <p:txBody>
          <a:bodyPr anchorCtr="0" anchor="ctr" bIns="34275" lIns="68575" spcFirstLastPara="1" rIns="68575" wrap="square" tIns="34275">
            <a:noAutofit/>
          </a:bodyPr>
          <a:lstStyle>
            <a:lvl1pPr indent="-228600" lvl="0" marL="457200" marR="0" algn="ctr">
              <a:lnSpc>
                <a:spcPct val="90000"/>
              </a:lnSpc>
              <a:spcBef>
                <a:spcPts val="80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8"/>
          <p:cNvSpPr txBox="1"/>
          <p:nvPr>
            <p:ph type="title"/>
          </p:nvPr>
        </p:nvSpPr>
        <p:spPr>
          <a:xfrm>
            <a:off x="648300" y="577238"/>
            <a:ext cx="5885700" cy="6027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4" name="Google Shape;44;p8"/>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9"/>
          <p:cNvSpPr txBox="1"/>
          <p:nvPr>
            <p:ph type="title"/>
          </p:nvPr>
        </p:nvSpPr>
        <p:spPr>
          <a:xfrm>
            <a:off x="648300" y="577238"/>
            <a:ext cx="6666900" cy="3822000"/>
          </a:xfrm>
          <a:prstGeom prst="rect">
            <a:avLst/>
          </a:prstGeom>
        </p:spPr>
        <p:txBody>
          <a:bodyPr anchorCtr="0" anchor="ctr" bIns="0" lIns="0" spcFirstLastPara="1" rIns="0" wrap="square" tIns="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7" name="Google Shape;47;p9"/>
          <p:cNvSpPr txBox="1"/>
          <p:nvPr>
            <p:ph idx="12" type="sldNum"/>
          </p:nvPr>
        </p:nvSpPr>
        <p:spPr>
          <a:xfrm>
            <a:off x="8437916" y="4579048"/>
            <a:ext cx="548700" cy="393600"/>
          </a:xfrm>
          <a:prstGeom prst="rect">
            <a:avLst/>
          </a:prstGeom>
        </p:spPr>
        <p:txBody>
          <a:bodyPr anchorCtr="0" anchor="ctr" bIns="91425" lIns="0" spcFirstLastPara="1" rIns="0" wrap="square" tIns="91425">
            <a:noAutofit/>
          </a:bodyPr>
          <a:lstStyle>
            <a:lvl1pPr lvl="0" rtl="0">
              <a:buNone/>
              <a:defRPr>
                <a:solidFill>
                  <a:schemeClr val="lt1"/>
                </a:solidFill>
                <a:latin typeface="Fira Sans"/>
                <a:ea typeface="Fira Sans"/>
                <a:cs typeface="Fira Sans"/>
                <a:sym typeface="Fira Sans"/>
              </a:defRPr>
            </a:lvl1pPr>
            <a:lvl2pPr lvl="1" rtl="0">
              <a:buNone/>
              <a:defRPr>
                <a:solidFill>
                  <a:schemeClr val="lt1"/>
                </a:solidFill>
                <a:latin typeface="Fira Sans"/>
                <a:ea typeface="Fira Sans"/>
                <a:cs typeface="Fira Sans"/>
                <a:sym typeface="Fira Sans"/>
              </a:defRPr>
            </a:lvl2pPr>
            <a:lvl3pPr lvl="2" rtl="0">
              <a:buNone/>
              <a:defRPr>
                <a:solidFill>
                  <a:schemeClr val="lt1"/>
                </a:solidFill>
                <a:latin typeface="Fira Sans"/>
                <a:ea typeface="Fira Sans"/>
                <a:cs typeface="Fira Sans"/>
                <a:sym typeface="Fira Sans"/>
              </a:defRPr>
            </a:lvl3pPr>
            <a:lvl4pPr lvl="3" rtl="0">
              <a:buNone/>
              <a:defRPr>
                <a:solidFill>
                  <a:schemeClr val="lt1"/>
                </a:solidFill>
                <a:latin typeface="Fira Sans"/>
                <a:ea typeface="Fira Sans"/>
                <a:cs typeface="Fira Sans"/>
                <a:sym typeface="Fira Sans"/>
              </a:defRPr>
            </a:lvl4pPr>
            <a:lvl5pPr lvl="4" rtl="0">
              <a:buNone/>
              <a:defRPr>
                <a:solidFill>
                  <a:schemeClr val="lt1"/>
                </a:solidFill>
                <a:latin typeface="Fira Sans"/>
                <a:ea typeface="Fira Sans"/>
                <a:cs typeface="Fira Sans"/>
                <a:sym typeface="Fira Sans"/>
              </a:defRPr>
            </a:lvl5pPr>
            <a:lvl6pPr lvl="5" rtl="0">
              <a:buNone/>
              <a:defRPr>
                <a:solidFill>
                  <a:schemeClr val="lt1"/>
                </a:solidFill>
                <a:latin typeface="Fira Sans"/>
                <a:ea typeface="Fira Sans"/>
                <a:cs typeface="Fira Sans"/>
                <a:sym typeface="Fira Sans"/>
              </a:defRPr>
            </a:lvl6pPr>
            <a:lvl7pPr lvl="6" rtl="0">
              <a:buNone/>
              <a:defRPr>
                <a:solidFill>
                  <a:schemeClr val="lt1"/>
                </a:solidFill>
                <a:latin typeface="Fira Sans"/>
                <a:ea typeface="Fira Sans"/>
                <a:cs typeface="Fira Sans"/>
                <a:sym typeface="Fira Sans"/>
              </a:defRPr>
            </a:lvl7pPr>
            <a:lvl8pPr lvl="7" rtl="0">
              <a:buNone/>
              <a:defRPr>
                <a:solidFill>
                  <a:schemeClr val="lt1"/>
                </a:solidFill>
                <a:latin typeface="Fira Sans"/>
                <a:ea typeface="Fira Sans"/>
                <a:cs typeface="Fira Sans"/>
                <a:sym typeface="Fira Sans"/>
              </a:defRPr>
            </a:lvl8pPr>
            <a:lvl9pPr lvl="8" rtl="0">
              <a:buNone/>
              <a:defRPr>
                <a:solidFill>
                  <a:schemeClr val="lt1"/>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 name="Shape 48"/>
        <p:cNvGrpSpPr/>
        <p:nvPr/>
      </p:nvGrpSpPr>
      <p:grpSpPr>
        <a:xfrm>
          <a:off x="0" y="0"/>
          <a:ext cx="0" cy="0"/>
          <a:chOff x="0" y="0"/>
          <a:chExt cx="0" cy="0"/>
        </a:xfrm>
      </p:grpSpPr>
      <p:sp>
        <p:nvSpPr>
          <p:cNvPr id="49" name="Google Shape;49;p10"/>
          <p:cNvSpPr txBox="1"/>
          <p:nvPr>
            <p:ph type="title"/>
          </p:nvPr>
        </p:nvSpPr>
        <p:spPr>
          <a:xfrm>
            <a:off x="648300" y="577238"/>
            <a:ext cx="5885700" cy="5979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0" name="Google Shape;50;p10"/>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Char char="→"/>
              <a:defRPr sz="1600"/>
            </a:lvl1pPr>
            <a:lvl2pPr indent="-317500" lvl="1" marL="914400" rtl="0">
              <a:lnSpc>
                <a:spcPct val="115000"/>
              </a:lnSpc>
              <a:spcBef>
                <a:spcPts val="160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51" name="Google Shape;51;p10"/>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0"/>
          <p:cNvSpPr txBox="1"/>
          <p:nvPr>
            <p:ph idx="2" type="subTitle"/>
          </p:nvPr>
        </p:nvSpPr>
        <p:spPr>
          <a:xfrm>
            <a:off x="0" y="0"/>
            <a:ext cx="1549500" cy="313800"/>
          </a:xfrm>
          <a:prstGeom prst="rect">
            <a:avLst/>
          </a:prstGeom>
          <a:solidFill>
            <a:schemeClr val="dk2"/>
          </a:solidFill>
        </p:spPr>
        <p:txBody>
          <a:bodyPr anchorCtr="0" anchor="ctr" bIns="0" lIns="180000" spcFirstLastPara="1" rIns="180000" wrap="square" tIns="0">
            <a:noAutofit/>
          </a:bodyPr>
          <a:lstStyle>
            <a:lvl1pPr lvl="0" rt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2.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19" Type="http://schemas.openxmlformats.org/officeDocument/2006/relationships/slideLayout" Target="../slideLayouts/slideLayout43.xml"/><Relationship Id="rId1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3.xml"/><Relationship Id="rId22" Type="http://schemas.openxmlformats.org/officeDocument/2006/relationships/theme" Target="../theme/theme3.xml"/><Relationship Id="rId21" Type="http://schemas.openxmlformats.org/officeDocument/2006/relationships/slideLayout" Target="../slideLayouts/slideLayout64.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9" Type="http://schemas.openxmlformats.org/officeDocument/2006/relationships/slideLayout" Target="../slideLayouts/slideLayout52.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3" Type="http://schemas.openxmlformats.org/officeDocument/2006/relationships/slideLayout" Target="../slideLayouts/slideLayout56.xml"/><Relationship Id="rId12" Type="http://schemas.openxmlformats.org/officeDocument/2006/relationships/slideLayout" Target="../slideLayouts/slideLayout55.xml"/><Relationship Id="rId15" Type="http://schemas.openxmlformats.org/officeDocument/2006/relationships/slideLayout" Target="../slideLayouts/slideLayout58.xml"/><Relationship Id="rId14" Type="http://schemas.openxmlformats.org/officeDocument/2006/relationships/slideLayout" Target="../slideLayouts/slideLayout57.xml"/><Relationship Id="rId17" Type="http://schemas.openxmlformats.org/officeDocument/2006/relationships/slideLayout" Target="../slideLayouts/slideLayout60.xml"/><Relationship Id="rId16" Type="http://schemas.openxmlformats.org/officeDocument/2006/relationships/slideLayout" Target="../slideLayouts/slideLayout59.xml"/><Relationship Id="rId19" Type="http://schemas.openxmlformats.org/officeDocument/2006/relationships/slideLayout" Target="../slideLayouts/slideLayout62.xml"/><Relationship Id="rId18"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accent3"/>
        </a:solidFill>
      </p:bgPr>
    </p:bg>
    <p:spTree>
      <p:nvGrpSpPr>
        <p:cNvPr id="5" name="Shape 5"/>
        <p:cNvGrpSpPr/>
        <p:nvPr/>
      </p:nvGrpSpPr>
      <p:grpSpPr>
        <a:xfrm>
          <a:off x="0" y="0"/>
          <a:ext cx="0" cy="0"/>
          <a:chOff x="0" y="0"/>
          <a:chExt cx="0" cy="0"/>
        </a:xfrm>
      </p:grpSpPr>
      <p:sp>
        <p:nvSpPr>
          <p:cNvPr id="6" name="Google Shape;6;p1"/>
          <p:cNvSpPr/>
          <p:nvPr/>
        </p:nvSpPr>
        <p:spPr>
          <a:xfrm>
            <a:off x="161488" y="151388"/>
            <a:ext cx="8821200" cy="4840800"/>
          </a:xfrm>
          <a:prstGeom prst="rect">
            <a:avLst/>
          </a:prstGeom>
          <a:solidFill>
            <a:schemeClr val="lt1"/>
          </a:solidFill>
          <a:ln>
            <a:noFill/>
          </a:ln>
          <a:effectLst>
            <a:outerShdw blurRad="342900" rotWithShape="0" algn="bl" dist="9525">
              <a:schemeClr val="dk1">
                <a:alpha val="15000"/>
              </a:scheme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648300" y="577238"/>
            <a:ext cx="6689100" cy="767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3200"/>
              <a:buFont typeface="Fira Sans ExtraLight"/>
              <a:buNone/>
              <a:defRPr i="0" sz="3200" u="none" cap="none" strike="noStrike">
                <a:solidFill>
                  <a:schemeClr val="dk1"/>
                </a:solidFill>
                <a:latin typeface="Fira Sans ExtraLight"/>
                <a:ea typeface="Fira Sans ExtraLight"/>
                <a:cs typeface="Fira Sans ExtraLight"/>
                <a:sym typeface="Fira Sans ExtraLight"/>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8" name="Google Shape;8;p1"/>
          <p:cNvSpPr txBox="1"/>
          <p:nvPr>
            <p:ph idx="1" type="body"/>
          </p:nvPr>
        </p:nvSpPr>
        <p:spPr>
          <a:xfrm>
            <a:off x="648300" y="1544069"/>
            <a:ext cx="8045700" cy="27102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0"/>
              </a:spcBef>
              <a:spcAft>
                <a:spcPts val="0"/>
              </a:spcAft>
              <a:buClr>
                <a:schemeClr val="accent2"/>
              </a:buClr>
              <a:buSzPts val="1800"/>
              <a:buFont typeface="Fira Sans Light"/>
              <a:buChar char="→"/>
              <a:defRPr i="0" sz="1800" u="none" cap="none" strike="noStrike">
                <a:solidFill>
                  <a:schemeClr val="dk1"/>
                </a:solidFill>
                <a:latin typeface="Fira Sans Light"/>
                <a:ea typeface="Fira Sans Light"/>
                <a:cs typeface="Fira Sans Light"/>
                <a:sym typeface="Fira Sans Light"/>
              </a:defRPr>
            </a:lvl1pPr>
            <a:lvl2pPr indent="-317500" lvl="1" marL="914400" marR="0" rtl="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2pPr>
            <a:lvl3pPr indent="-317500" lvl="2" marL="1371600" marR="0" rtl="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3pPr>
            <a:lvl4pPr indent="-317500" lvl="3" marL="1828800" marR="0" rtl="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4pPr>
            <a:lvl5pPr indent="-317500" lvl="4" marL="2286000" marR="0" rtl="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5pPr>
            <a:lvl6pPr indent="-317500" lvl="5" marL="2743200" marR="0" rtl="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6pPr>
            <a:lvl7pPr indent="-317500" lvl="6" marL="3200400" marR="0" rtl="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7pPr>
            <a:lvl8pPr indent="-317500" lvl="7" marL="3657600" marR="0" rtl="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8pPr>
            <a:lvl9pPr indent="-317500" lvl="8" marL="4114800" marR="0" rtl="0" algn="l">
              <a:lnSpc>
                <a:spcPct val="115000"/>
              </a:lnSpc>
              <a:spcBef>
                <a:spcPts val="1600"/>
              </a:spcBef>
              <a:spcAft>
                <a:spcPts val="160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9pPr>
          </a:lstStyle>
          <a:p/>
        </p:txBody>
      </p:sp>
      <p:sp>
        <p:nvSpPr>
          <p:cNvPr id="9" name="Google Shape;9;p1"/>
          <p:cNvSpPr txBox="1"/>
          <p:nvPr>
            <p:ph idx="12" type="sldNum"/>
          </p:nvPr>
        </p:nvSpPr>
        <p:spPr>
          <a:xfrm>
            <a:off x="8495850" y="4629675"/>
            <a:ext cx="343200" cy="310800"/>
          </a:xfrm>
          <a:prstGeom prst="rect">
            <a:avLst/>
          </a:prstGeom>
          <a:noFill/>
          <a:ln>
            <a:noFill/>
          </a:ln>
        </p:spPr>
        <p:txBody>
          <a:bodyPr anchorCtr="0" anchor="ctr" bIns="91425" lIns="0" spcFirstLastPara="1" rIns="0" wrap="square" tIns="91425">
            <a:noAutofit/>
          </a:bodyPr>
          <a:lstStyle>
            <a:lvl1pPr indent="0" lvl="0" marL="0" marR="0" rtl="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1pPr>
            <a:lvl2pPr indent="0" lvl="1" marL="0" marR="0" rtl="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2pPr>
            <a:lvl3pPr indent="0" lvl="2" marL="0" marR="0" rtl="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3pPr>
            <a:lvl4pPr indent="0" lvl="3" marL="0" marR="0" rtl="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4pPr>
            <a:lvl5pPr indent="0" lvl="4" marL="0" marR="0" rtl="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5pPr>
            <a:lvl6pPr indent="0" lvl="5" marL="0" marR="0" rtl="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6pPr>
            <a:lvl7pPr indent="0" lvl="6" marL="0" marR="0" rtl="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7pPr>
            <a:lvl8pPr indent="0" lvl="7" marL="0" marR="0" rtl="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8pPr>
            <a:lvl9pPr indent="0" lvl="8" marL="0" marR="0" rtl="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1"/>
          <p:cNvSpPr/>
          <p:nvPr/>
        </p:nvSpPr>
        <p:spPr>
          <a:xfrm>
            <a:off x="8601287" y="2283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11" name="Google Shape;11;p1"/>
          <p:cNvCxnSpPr>
            <a:stCxn id="9" idx="1"/>
            <a:endCxn id="9" idx="1"/>
          </p:cNvCxnSpPr>
          <p:nvPr/>
        </p:nvCxnSpPr>
        <p:spPr>
          <a:xfrm>
            <a:off x="8495850" y="4785075"/>
            <a:ext cx="0" cy="0"/>
          </a:xfrm>
          <a:prstGeom prst="straightConnector1">
            <a:avLst/>
          </a:prstGeom>
          <a:noFill/>
          <a:ln cap="flat" cmpd="sng" w="9525">
            <a:solidFill>
              <a:schemeClr val="dk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08">
          <p15:clr>
            <a:srgbClr val="EA4335"/>
          </p15:clr>
        </p15:guide>
        <p15:guide id="2" orient="horz" pos="364">
          <p15:clr>
            <a:srgbClr val="EA4335"/>
          </p15:clr>
        </p15:guide>
        <p15:guide id="3" orient="horz" pos="2876">
          <p15:clr>
            <a:srgbClr val="EA4335"/>
          </p15:clr>
        </p15:guide>
        <p15:guide id="4" pos="5352">
          <p15:clr>
            <a:srgbClr val="EA4335"/>
          </p15:clr>
        </p15:guide>
        <p15:guide id="5" pos="102">
          <p15:clr>
            <a:srgbClr val="EA4335"/>
          </p15:clr>
        </p15:guide>
        <p15:guide id="6" pos="5658">
          <p15:clr>
            <a:srgbClr val="EA4335"/>
          </p15:clr>
        </p15:guide>
        <p15:guide id="7" orient="horz" pos="95">
          <p15:clr>
            <a:srgbClr val="EA4335"/>
          </p15:clr>
        </p15:guide>
        <p15:guide id="8" orient="horz" pos="3145">
          <p15:clr>
            <a:srgbClr val="EA4335"/>
          </p15:clr>
        </p15:guide>
        <p15:guide id="9" pos="1644">
          <p15:clr>
            <a:srgbClr val="EA4335"/>
          </p15:clr>
        </p15:guide>
        <p15:guide id="10" pos="2880">
          <p15:clr>
            <a:srgbClr val="EA4335"/>
          </p15:clr>
        </p15:guide>
        <p15:guide id="11" pos="4116">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accent3"/>
        </a:solidFill>
      </p:bgPr>
    </p:bg>
    <p:spTree>
      <p:nvGrpSpPr>
        <p:cNvPr id="200" name="Shape 200"/>
        <p:cNvGrpSpPr/>
        <p:nvPr/>
      </p:nvGrpSpPr>
      <p:grpSpPr>
        <a:xfrm>
          <a:off x="0" y="0"/>
          <a:ext cx="0" cy="0"/>
          <a:chOff x="0" y="0"/>
          <a:chExt cx="0" cy="0"/>
        </a:xfrm>
      </p:grpSpPr>
      <p:sp>
        <p:nvSpPr>
          <p:cNvPr id="201" name="Google Shape;201;p26"/>
          <p:cNvSpPr/>
          <p:nvPr/>
        </p:nvSpPr>
        <p:spPr>
          <a:xfrm>
            <a:off x="161488" y="151388"/>
            <a:ext cx="8821200" cy="4840800"/>
          </a:xfrm>
          <a:prstGeom prst="rect">
            <a:avLst/>
          </a:prstGeom>
          <a:solidFill>
            <a:schemeClr val="lt1"/>
          </a:solidFill>
          <a:ln>
            <a:noFill/>
          </a:ln>
          <a:effectLst>
            <a:outerShdw blurRad="342900" rotWithShape="0" algn="bl" dist="9525">
              <a:schemeClr val="dk1">
                <a:alpha val="15000"/>
              </a:scheme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2" name="Google Shape;202;p26"/>
          <p:cNvSpPr txBox="1"/>
          <p:nvPr>
            <p:ph type="title"/>
          </p:nvPr>
        </p:nvSpPr>
        <p:spPr>
          <a:xfrm>
            <a:off x="648300" y="577238"/>
            <a:ext cx="6689100" cy="7677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3200"/>
              <a:buFont typeface="Fira Sans ExtraLight"/>
              <a:buNone/>
              <a:defRPr i="0" sz="3200" u="none" cap="none" strike="noStrike">
                <a:solidFill>
                  <a:schemeClr val="dk1"/>
                </a:solidFill>
                <a:latin typeface="Fira Sans ExtraLight"/>
                <a:ea typeface="Fira Sans ExtraLight"/>
                <a:cs typeface="Fira Sans ExtraLight"/>
                <a:sym typeface="Fira Sans ExtraLight"/>
              </a:defRPr>
            </a:lvl1pPr>
            <a:lvl2pPr lvl="1"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03" name="Google Shape;203;p26"/>
          <p:cNvSpPr txBox="1"/>
          <p:nvPr>
            <p:ph idx="1" type="body"/>
          </p:nvPr>
        </p:nvSpPr>
        <p:spPr>
          <a:xfrm>
            <a:off x="648300" y="1544069"/>
            <a:ext cx="8045700" cy="27102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0"/>
              </a:spcBef>
              <a:spcAft>
                <a:spcPts val="0"/>
              </a:spcAft>
              <a:buClr>
                <a:schemeClr val="accent2"/>
              </a:buClr>
              <a:buSzPts val="1800"/>
              <a:buFont typeface="Fira Sans Light"/>
              <a:buChar char="→"/>
              <a:defRPr i="0" sz="1800" u="none" cap="none" strike="noStrike">
                <a:solidFill>
                  <a:schemeClr val="dk1"/>
                </a:solidFill>
                <a:latin typeface="Fira Sans Light"/>
                <a:ea typeface="Fira Sans Light"/>
                <a:cs typeface="Fira Sans Light"/>
                <a:sym typeface="Fira Sans Light"/>
              </a:defRPr>
            </a:lvl1pPr>
            <a:lvl2pPr indent="-317500" lvl="1" marL="9144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2pPr>
            <a:lvl3pPr indent="-317500" lvl="2" marL="13716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3pPr>
            <a:lvl4pPr indent="-317500" lvl="3" marL="18288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4pPr>
            <a:lvl5pPr indent="-317500" lvl="4" marL="22860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5pPr>
            <a:lvl6pPr indent="-317500" lvl="5" marL="27432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6pPr>
            <a:lvl7pPr indent="-317500" lvl="6" marL="32004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7pPr>
            <a:lvl8pPr indent="-317500" lvl="7" marL="36576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8pPr>
            <a:lvl9pPr indent="-317500" lvl="8" marL="4114800" marR="0" algn="l">
              <a:lnSpc>
                <a:spcPct val="115000"/>
              </a:lnSpc>
              <a:spcBef>
                <a:spcPts val="1600"/>
              </a:spcBef>
              <a:spcAft>
                <a:spcPts val="160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9pPr>
          </a:lstStyle>
          <a:p/>
        </p:txBody>
      </p:sp>
      <p:sp>
        <p:nvSpPr>
          <p:cNvPr id="204" name="Google Shape;204;p26"/>
          <p:cNvSpPr txBox="1"/>
          <p:nvPr>
            <p:ph idx="12" type="sldNum"/>
          </p:nvPr>
        </p:nvSpPr>
        <p:spPr>
          <a:xfrm>
            <a:off x="8495850" y="4629675"/>
            <a:ext cx="343200" cy="310800"/>
          </a:xfrm>
          <a:prstGeom prst="rect">
            <a:avLst/>
          </a:prstGeom>
          <a:noFill/>
          <a:ln>
            <a:noFill/>
          </a:ln>
        </p:spPr>
        <p:txBody>
          <a:bodyPr anchorCtr="0" anchor="ctr" bIns="91425" lIns="0" spcFirstLastPara="1" rIns="0" wrap="square" tIns="91425">
            <a:noAutofit/>
          </a:bodyPr>
          <a:lstStyle>
            <a:lvl1pPr indent="0" lvl="0"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1pPr>
            <a:lvl2pPr indent="0" lvl="1"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2pPr>
            <a:lvl3pPr indent="0" lvl="2"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3pPr>
            <a:lvl4pPr indent="0" lvl="3"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4pPr>
            <a:lvl5pPr indent="0" lvl="4"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5pPr>
            <a:lvl6pPr indent="0" lvl="5"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6pPr>
            <a:lvl7pPr indent="0" lvl="6"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7pPr>
            <a:lvl8pPr indent="0" lvl="7"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8pPr>
            <a:lvl9pPr indent="0" lvl="8"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9pPr>
          </a:lstStyle>
          <a:p>
            <a:pPr indent="0" lvl="0" marL="0" rtl="0" algn="r">
              <a:spcBef>
                <a:spcPts val="0"/>
              </a:spcBef>
              <a:spcAft>
                <a:spcPts val="0"/>
              </a:spcAft>
              <a:buNone/>
            </a:pPr>
            <a:fld id="{00000000-1234-1234-1234-123412341234}" type="slidenum">
              <a:rPr lang="en"/>
              <a:t>‹#›</a:t>
            </a:fld>
            <a:endParaRPr/>
          </a:p>
        </p:txBody>
      </p:sp>
      <p:sp>
        <p:nvSpPr>
          <p:cNvPr id="205" name="Google Shape;205;p26"/>
          <p:cNvSpPr/>
          <p:nvPr/>
        </p:nvSpPr>
        <p:spPr>
          <a:xfrm>
            <a:off x="8601287" y="2283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206" name="Google Shape;206;p26"/>
          <p:cNvCxnSpPr>
            <a:stCxn id="204" idx="1"/>
            <a:endCxn id="204" idx="1"/>
          </p:cNvCxnSpPr>
          <p:nvPr/>
        </p:nvCxnSpPr>
        <p:spPr>
          <a:xfrm>
            <a:off x="8495850" y="4785075"/>
            <a:ext cx="0" cy="0"/>
          </a:xfrm>
          <a:prstGeom prst="straightConnector1">
            <a:avLst/>
          </a:prstGeom>
          <a:noFill/>
          <a:ln cap="flat" cmpd="sng" w="9525">
            <a:solidFill>
              <a:schemeClr val="dk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08">
          <p15:clr>
            <a:srgbClr val="EA4335"/>
          </p15:clr>
        </p15:guide>
        <p15:guide id="2" orient="horz" pos="364">
          <p15:clr>
            <a:srgbClr val="EA4335"/>
          </p15:clr>
        </p15:guide>
        <p15:guide id="3" orient="horz" pos="2876">
          <p15:clr>
            <a:srgbClr val="EA4335"/>
          </p15:clr>
        </p15:guide>
        <p15:guide id="4" pos="5352">
          <p15:clr>
            <a:srgbClr val="EA4335"/>
          </p15:clr>
        </p15:guide>
        <p15:guide id="5" pos="102">
          <p15:clr>
            <a:srgbClr val="EA4335"/>
          </p15:clr>
        </p15:guide>
        <p15:guide id="6" pos="5658">
          <p15:clr>
            <a:srgbClr val="EA4335"/>
          </p15:clr>
        </p15:guide>
        <p15:guide id="7" orient="horz" pos="95">
          <p15:clr>
            <a:srgbClr val="EA4335"/>
          </p15:clr>
        </p15:guide>
        <p15:guide id="8" orient="horz" pos="3145">
          <p15:clr>
            <a:srgbClr val="EA4335"/>
          </p15:clr>
        </p15:guide>
        <p15:guide id="9" pos="1644">
          <p15:clr>
            <a:srgbClr val="EA4335"/>
          </p15:clr>
        </p15:guide>
        <p15:guide id="10" pos="2880">
          <p15:clr>
            <a:srgbClr val="EA4335"/>
          </p15:clr>
        </p15:guide>
        <p15:guide id="11" pos="4116">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accent3"/>
        </a:solidFill>
      </p:bgPr>
    </p:bg>
    <p:spTree>
      <p:nvGrpSpPr>
        <p:cNvPr id="381" name="Shape 381"/>
        <p:cNvGrpSpPr/>
        <p:nvPr/>
      </p:nvGrpSpPr>
      <p:grpSpPr>
        <a:xfrm>
          <a:off x="0" y="0"/>
          <a:ext cx="0" cy="0"/>
          <a:chOff x="0" y="0"/>
          <a:chExt cx="0" cy="0"/>
        </a:xfrm>
      </p:grpSpPr>
      <p:sp>
        <p:nvSpPr>
          <p:cNvPr id="382" name="Google Shape;382;p46"/>
          <p:cNvSpPr/>
          <p:nvPr/>
        </p:nvSpPr>
        <p:spPr>
          <a:xfrm>
            <a:off x="161488" y="151388"/>
            <a:ext cx="8821200" cy="4840800"/>
          </a:xfrm>
          <a:prstGeom prst="rect">
            <a:avLst/>
          </a:prstGeom>
          <a:solidFill>
            <a:schemeClr val="lt1"/>
          </a:solidFill>
          <a:ln>
            <a:noFill/>
          </a:ln>
          <a:effectLst>
            <a:outerShdw blurRad="342900" rotWithShape="0" algn="bl" dist="9525">
              <a:schemeClr val="dk1">
                <a:alpha val="15000"/>
              </a:scheme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3" name="Google Shape;383;p46"/>
          <p:cNvSpPr txBox="1"/>
          <p:nvPr>
            <p:ph type="title"/>
          </p:nvPr>
        </p:nvSpPr>
        <p:spPr>
          <a:xfrm>
            <a:off x="648300" y="577238"/>
            <a:ext cx="6689100" cy="7677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3200"/>
              <a:buFont typeface="Fira Sans ExtraLight"/>
              <a:buNone/>
              <a:defRPr i="0" sz="3200" u="none" cap="none" strike="noStrike">
                <a:solidFill>
                  <a:schemeClr val="dk1"/>
                </a:solidFill>
                <a:latin typeface="Fira Sans ExtraLight"/>
                <a:ea typeface="Fira Sans ExtraLight"/>
                <a:cs typeface="Fira Sans ExtraLight"/>
                <a:sym typeface="Fira Sans ExtraLight"/>
              </a:defRPr>
            </a:lvl1pPr>
            <a:lvl2pPr lvl="1"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384" name="Google Shape;384;p46"/>
          <p:cNvSpPr txBox="1"/>
          <p:nvPr>
            <p:ph idx="1" type="body"/>
          </p:nvPr>
        </p:nvSpPr>
        <p:spPr>
          <a:xfrm>
            <a:off x="648300" y="1544069"/>
            <a:ext cx="8045700" cy="27102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0"/>
              </a:spcBef>
              <a:spcAft>
                <a:spcPts val="0"/>
              </a:spcAft>
              <a:buClr>
                <a:schemeClr val="accent2"/>
              </a:buClr>
              <a:buSzPts val="1800"/>
              <a:buFont typeface="Fira Sans Light"/>
              <a:buChar char="→"/>
              <a:defRPr i="0" sz="1800" u="none" cap="none" strike="noStrike">
                <a:solidFill>
                  <a:schemeClr val="dk1"/>
                </a:solidFill>
                <a:latin typeface="Fira Sans Light"/>
                <a:ea typeface="Fira Sans Light"/>
                <a:cs typeface="Fira Sans Light"/>
                <a:sym typeface="Fira Sans Light"/>
              </a:defRPr>
            </a:lvl1pPr>
            <a:lvl2pPr indent="-317500" lvl="1" marL="9144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2pPr>
            <a:lvl3pPr indent="-317500" lvl="2" marL="13716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3pPr>
            <a:lvl4pPr indent="-317500" lvl="3" marL="18288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4pPr>
            <a:lvl5pPr indent="-317500" lvl="4" marL="22860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5pPr>
            <a:lvl6pPr indent="-317500" lvl="5" marL="27432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6pPr>
            <a:lvl7pPr indent="-317500" lvl="6" marL="32004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7pPr>
            <a:lvl8pPr indent="-317500" lvl="7" marL="36576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8pPr>
            <a:lvl9pPr indent="-317500" lvl="8" marL="4114800" marR="0" algn="l">
              <a:lnSpc>
                <a:spcPct val="115000"/>
              </a:lnSpc>
              <a:spcBef>
                <a:spcPts val="1600"/>
              </a:spcBef>
              <a:spcAft>
                <a:spcPts val="160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9pPr>
          </a:lstStyle>
          <a:p/>
        </p:txBody>
      </p:sp>
      <p:sp>
        <p:nvSpPr>
          <p:cNvPr id="385" name="Google Shape;385;p46"/>
          <p:cNvSpPr txBox="1"/>
          <p:nvPr>
            <p:ph idx="12" type="sldNum"/>
          </p:nvPr>
        </p:nvSpPr>
        <p:spPr>
          <a:xfrm>
            <a:off x="8495850" y="4629675"/>
            <a:ext cx="342900" cy="310800"/>
          </a:xfrm>
          <a:prstGeom prst="rect">
            <a:avLst/>
          </a:prstGeom>
          <a:noFill/>
          <a:ln>
            <a:noFill/>
          </a:ln>
        </p:spPr>
        <p:txBody>
          <a:bodyPr anchorCtr="0" anchor="ctr" bIns="91425" lIns="0" spcFirstLastPara="1" rIns="0" wrap="square" tIns="91425">
            <a:noAutofit/>
          </a:bodyPr>
          <a:lstStyle>
            <a:lvl1pPr indent="0" lvl="0"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1pPr>
            <a:lvl2pPr indent="0" lvl="1"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2pPr>
            <a:lvl3pPr indent="0" lvl="2"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3pPr>
            <a:lvl4pPr indent="0" lvl="3"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4pPr>
            <a:lvl5pPr indent="0" lvl="4"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5pPr>
            <a:lvl6pPr indent="0" lvl="5"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6pPr>
            <a:lvl7pPr indent="0" lvl="6"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7pPr>
            <a:lvl8pPr indent="0" lvl="7"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8pPr>
            <a:lvl9pPr indent="0" lvl="8"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9pPr>
          </a:lstStyle>
          <a:p>
            <a:pPr indent="0" lvl="0" marL="0" rtl="0" algn="r">
              <a:spcBef>
                <a:spcPts val="0"/>
              </a:spcBef>
              <a:spcAft>
                <a:spcPts val="0"/>
              </a:spcAft>
              <a:buNone/>
            </a:pPr>
            <a:fld id="{00000000-1234-1234-1234-123412341234}" type="slidenum">
              <a:rPr lang="en"/>
              <a:t>‹#›</a:t>
            </a:fld>
            <a:endParaRPr/>
          </a:p>
        </p:txBody>
      </p:sp>
      <p:sp>
        <p:nvSpPr>
          <p:cNvPr id="386" name="Google Shape;386;p46"/>
          <p:cNvSpPr/>
          <p:nvPr/>
        </p:nvSpPr>
        <p:spPr>
          <a:xfrm>
            <a:off x="8601287" y="2283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387" name="Google Shape;387;p46"/>
          <p:cNvCxnSpPr>
            <a:stCxn id="385" idx="1"/>
            <a:endCxn id="385" idx="1"/>
          </p:cNvCxnSpPr>
          <p:nvPr/>
        </p:nvCxnSpPr>
        <p:spPr>
          <a:xfrm>
            <a:off x="8495850" y="4785075"/>
            <a:ext cx="0" cy="0"/>
          </a:xfrm>
          <a:prstGeom prst="straightConnector1">
            <a:avLst/>
          </a:prstGeom>
          <a:noFill/>
          <a:ln cap="flat" cmpd="sng" w="9525">
            <a:solidFill>
              <a:schemeClr val="dk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08">
          <p15:clr>
            <a:srgbClr val="EA4335"/>
          </p15:clr>
        </p15:guide>
        <p15:guide id="2" orient="horz" pos="364">
          <p15:clr>
            <a:srgbClr val="EA4335"/>
          </p15:clr>
        </p15:guide>
        <p15:guide id="3" orient="horz" pos="2876">
          <p15:clr>
            <a:srgbClr val="EA4335"/>
          </p15:clr>
        </p15:guide>
        <p15:guide id="4" pos="5352">
          <p15:clr>
            <a:srgbClr val="EA4335"/>
          </p15:clr>
        </p15:guide>
        <p15:guide id="5" pos="102">
          <p15:clr>
            <a:srgbClr val="EA4335"/>
          </p15:clr>
        </p15:guide>
        <p15:guide id="6" pos="5658">
          <p15:clr>
            <a:srgbClr val="EA4335"/>
          </p15:clr>
        </p15:guide>
        <p15:guide id="7" orient="horz" pos="95">
          <p15:clr>
            <a:srgbClr val="EA4335"/>
          </p15:clr>
        </p15:guide>
        <p15:guide id="8" orient="horz" pos="3145">
          <p15:clr>
            <a:srgbClr val="EA4335"/>
          </p15:clr>
        </p15:guide>
        <p15:guide id="9" pos="1644">
          <p15:clr>
            <a:srgbClr val="EA4335"/>
          </p15:clr>
        </p15:guide>
        <p15:guide id="10" pos="2880">
          <p15:clr>
            <a:srgbClr val="EA4335"/>
          </p15:clr>
        </p15:guide>
        <p15:guide id="11" pos="4116">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 Id="rId3" Type="http://schemas.openxmlformats.org/officeDocument/2006/relationships/hyperlink" Target="mailto:niclas.johansson@tenfifty.io" TargetMode="External"/><Relationship Id="rId4" Type="http://schemas.openxmlformats.org/officeDocument/2006/relationships/hyperlink" Target="mailto:johannes.ohlin@tenfifty.io" TargetMode="External"/><Relationship Id="rId5" Type="http://schemas.openxmlformats.org/officeDocument/2006/relationships/hyperlink" Target="https://open.spotify.com/show/2uJCwt9PGFmUQ2vWD62d2c?si=26b171fc41074f34" TargetMode="External"/><Relationship Id="rId6" Type="http://schemas.openxmlformats.org/officeDocument/2006/relationships/hyperlink" Target="https://shows.acast.com/ai-pa-riktigt" TargetMode="External"/><Relationship Id="rId7" Type="http://schemas.openxmlformats.org/officeDocument/2006/relationships/hyperlink" Target="https://www.youtube.com/channel/UCaTJbxbW-mrCaXh_5nIDW7A" TargetMode="External"/><Relationship Id="rId8"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8"/>
          <p:cNvSpPr txBox="1"/>
          <p:nvPr>
            <p:ph type="ctrTitle"/>
          </p:nvPr>
        </p:nvSpPr>
        <p:spPr>
          <a:xfrm>
            <a:off x="648300" y="1882663"/>
            <a:ext cx="7847700" cy="161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Hur fungerar byggAI?</a:t>
            </a:r>
            <a:endParaRPr/>
          </a:p>
        </p:txBody>
      </p:sp>
      <p:sp>
        <p:nvSpPr>
          <p:cNvPr id="580" name="Google Shape;580;p68"/>
          <p:cNvSpPr txBox="1"/>
          <p:nvPr>
            <p:ph idx="1" type="subTitle"/>
          </p:nvPr>
        </p:nvSpPr>
        <p:spPr>
          <a:xfrm>
            <a:off x="648300" y="1492600"/>
            <a:ext cx="7847700" cy="44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7"/>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Taggning</a:t>
            </a:r>
            <a:r>
              <a:rPr lang="en"/>
              <a:t>/</a:t>
            </a:r>
            <a:r>
              <a:rPr lang="en"/>
              <a:t>Annotering</a:t>
            </a:r>
            <a:endParaRPr/>
          </a:p>
        </p:txBody>
      </p:sp>
      <p:sp>
        <p:nvSpPr>
          <p:cNvPr id="656" name="Google Shape;656;p77"/>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För att samla korrekt data till modelträningen skapades en taggnings tjänst där handläggare kunde gå in och markera ut de intressanta objekt som finns på ritningen.</a:t>
            </a:r>
            <a:endParaRPr/>
          </a:p>
          <a:p>
            <a:pPr indent="0" lvl="0" marL="0" rtl="0" algn="l">
              <a:spcBef>
                <a:spcPts val="400"/>
              </a:spcBef>
              <a:spcAft>
                <a:spcPts val="0"/>
              </a:spcAft>
              <a:buNone/>
            </a:pPr>
            <a:r>
              <a:t/>
            </a:r>
            <a:endParaRPr/>
          </a:p>
          <a:p>
            <a:pPr indent="0" lvl="0" marL="0" rtl="0" algn="l">
              <a:spcBef>
                <a:spcPts val="400"/>
              </a:spcBef>
              <a:spcAft>
                <a:spcPts val="400"/>
              </a:spcAft>
              <a:buNone/>
            </a:pPr>
            <a:r>
              <a:rPr lang="en"/>
              <a:t>Då ritningar och praxis har ändrats under tid så prioriterades nyare ritningar för att sen ta lite äldre exempel allt efter som taggningen fortgick.</a:t>
            </a:r>
            <a:endParaRPr/>
          </a:p>
        </p:txBody>
      </p:sp>
      <p:sp>
        <p:nvSpPr>
          <p:cNvPr id="657" name="Google Shape;657;p77"/>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DATA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8"/>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3" name="Google Shape;663;p78"/>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t/>
            </a:r>
            <a:endParaRPr/>
          </a:p>
        </p:txBody>
      </p:sp>
      <p:sp>
        <p:nvSpPr>
          <p:cNvPr id="664" name="Google Shape;664;p78"/>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pic>
        <p:nvPicPr>
          <p:cNvPr id="665" name="Google Shape;665;p78"/>
          <p:cNvPicPr preferRelativeResize="0"/>
          <p:nvPr/>
        </p:nvPicPr>
        <p:blipFill>
          <a:blip r:embed="rId3">
            <a:alphaModFix/>
          </a:blip>
          <a:stretch>
            <a:fillRect/>
          </a:stretch>
        </p:blipFill>
        <p:spPr>
          <a:xfrm>
            <a:off x="131075" y="0"/>
            <a:ext cx="8881848"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9"/>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1" name="Google Shape;671;p79"/>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t/>
            </a:r>
            <a:endParaRPr/>
          </a:p>
        </p:txBody>
      </p:sp>
      <p:sp>
        <p:nvSpPr>
          <p:cNvPr id="672" name="Google Shape;672;p79"/>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pic>
        <p:nvPicPr>
          <p:cNvPr id="673" name="Google Shape;673;p79"/>
          <p:cNvPicPr preferRelativeResize="0"/>
          <p:nvPr/>
        </p:nvPicPr>
        <p:blipFill>
          <a:blip r:embed="rId3">
            <a:alphaModFix/>
          </a:blip>
          <a:stretch>
            <a:fillRect/>
          </a:stretch>
        </p:blipFill>
        <p:spPr>
          <a:xfrm>
            <a:off x="131069" y="0"/>
            <a:ext cx="8881864"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0"/>
          <p:cNvSpPr txBox="1"/>
          <p:nvPr>
            <p:ph type="title"/>
          </p:nvPr>
        </p:nvSpPr>
        <p:spPr>
          <a:xfrm>
            <a:off x="648300" y="577250"/>
            <a:ext cx="81810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Tomtgränser, Byggnader och avstånd</a:t>
            </a:r>
            <a:endParaRPr/>
          </a:p>
        </p:txBody>
      </p:sp>
      <p:sp>
        <p:nvSpPr>
          <p:cNvPr id="679" name="Google Shape;679;p80"/>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t/>
            </a:r>
            <a:endParaRPr/>
          </a:p>
        </p:txBody>
      </p:sp>
      <p:sp>
        <p:nvSpPr>
          <p:cNvPr id="680" name="Google Shape;680;p80"/>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pic>
        <p:nvPicPr>
          <p:cNvPr id="681" name="Google Shape;681;p80"/>
          <p:cNvPicPr preferRelativeResize="0"/>
          <p:nvPr/>
        </p:nvPicPr>
        <p:blipFill>
          <a:blip r:embed="rId3">
            <a:alphaModFix/>
          </a:blip>
          <a:stretch>
            <a:fillRect/>
          </a:stretch>
        </p:blipFill>
        <p:spPr>
          <a:xfrm>
            <a:off x="1233207" y="1175150"/>
            <a:ext cx="6677591" cy="3867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81"/>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Fasader och marklinjer</a:t>
            </a:r>
            <a:endParaRPr/>
          </a:p>
        </p:txBody>
      </p:sp>
      <p:sp>
        <p:nvSpPr>
          <p:cNvPr id="687" name="Google Shape;687;p81"/>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t/>
            </a:r>
            <a:endParaRPr/>
          </a:p>
        </p:txBody>
      </p:sp>
      <p:sp>
        <p:nvSpPr>
          <p:cNvPr id="688" name="Google Shape;688;p81"/>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pic>
        <p:nvPicPr>
          <p:cNvPr id="689" name="Google Shape;689;p81"/>
          <p:cNvPicPr preferRelativeResize="0"/>
          <p:nvPr/>
        </p:nvPicPr>
        <p:blipFill>
          <a:blip r:embed="rId3">
            <a:alphaModFix/>
          </a:blip>
          <a:stretch>
            <a:fillRect/>
          </a:stretch>
        </p:blipFill>
        <p:spPr>
          <a:xfrm>
            <a:off x="1145714" y="1175150"/>
            <a:ext cx="6852572" cy="3968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2"/>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Skalstock och textriktning</a:t>
            </a:r>
            <a:endParaRPr/>
          </a:p>
        </p:txBody>
      </p:sp>
      <p:sp>
        <p:nvSpPr>
          <p:cNvPr id="695" name="Google Shape;695;p82"/>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t/>
            </a:r>
            <a:endParaRPr/>
          </a:p>
        </p:txBody>
      </p:sp>
      <p:sp>
        <p:nvSpPr>
          <p:cNvPr id="696" name="Google Shape;696;p82"/>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pic>
        <p:nvPicPr>
          <p:cNvPr id="697" name="Google Shape;697;p82"/>
          <p:cNvPicPr preferRelativeResize="0"/>
          <p:nvPr/>
        </p:nvPicPr>
        <p:blipFill>
          <a:blip r:embed="rId3">
            <a:alphaModFix/>
          </a:blip>
          <a:stretch>
            <a:fillRect/>
          </a:stretch>
        </p:blipFill>
        <p:spPr>
          <a:xfrm>
            <a:off x="1287652" y="1175150"/>
            <a:ext cx="6568699" cy="3803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3"/>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Taggningen / Taggar</a:t>
            </a:r>
            <a:endParaRPr/>
          </a:p>
        </p:txBody>
      </p:sp>
      <p:sp>
        <p:nvSpPr>
          <p:cNvPr id="703" name="Google Shape;703;p83"/>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Skalstock</a:t>
            </a:r>
            <a:endParaRPr/>
          </a:p>
          <a:p>
            <a:pPr indent="-317500" lvl="1" marL="914400" rtl="0" algn="l">
              <a:spcBef>
                <a:spcPts val="0"/>
              </a:spcBef>
              <a:spcAft>
                <a:spcPts val="0"/>
              </a:spcAft>
              <a:buSzPts val="1400"/>
              <a:buChar char="·"/>
            </a:pPr>
            <a:r>
              <a:rPr lang="en"/>
              <a:t>Taggades med en box</a:t>
            </a:r>
            <a:endParaRPr/>
          </a:p>
          <a:p>
            <a:pPr indent="-330200" lvl="0" marL="457200" rtl="0" algn="l">
              <a:spcBef>
                <a:spcPts val="0"/>
              </a:spcBef>
              <a:spcAft>
                <a:spcPts val="0"/>
              </a:spcAft>
              <a:buSzPts val="1600"/>
              <a:buChar char="→"/>
            </a:pPr>
            <a:r>
              <a:rPr lang="en"/>
              <a:t>Kompass / riktning text</a:t>
            </a:r>
            <a:endParaRPr/>
          </a:p>
          <a:p>
            <a:pPr indent="-317500" lvl="1" marL="914400" rtl="0" algn="l">
              <a:spcBef>
                <a:spcPts val="0"/>
              </a:spcBef>
              <a:spcAft>
                <a:spcPts val="0"/>
              </a:spcAft>
              <a:buSzPts val="1400"/>
              <a:buChar char="·"/>
            </a:pPr>
            <a:r>
              <a:rPr lang="en"/>
              <a:t>Taggades med en box</a:t>
            </a:r>
            <a:endParaRPr/>
          </a:p>
          <a:p>
            <a:pPr indent="-330200" lvl="0" marL="457200" rtl="0" algn="l">
              <a:spcBef>
                <a:spcPts val="0"/>
              </a:spcBef>
              <a:spcAft>
                <a:spcPts val="0"/>
              </a:spcAft>
              <a:buSzPts val="1600"/>
              <a:buChar char="→"/>
            </a:pPr>
            <a:r>
              <a:rPr lang="en"/>
              <a:t>Tomtgräns och </a:t>
            </a:r>
            <a:r>
              <a:rPr lang="en"/>
              <a:t>intressant</a:t>
            </a:r>
            <a:r>
              <a:rPr lang="en"/>
              <a:t> byggnad</a:t>
            </a:r>
            <a:endParaRPr/>
          </a:p>
          <a:p>
            <a:pPr indent="-317500" lvl="1" marL="914400" rtl="0" algn="l">
              <a:spcBef>
                <a:spcPts val="0"/>
              </a:spcBef>
              <a:spcAft>
                <a:spcPts val="0"/>
              </a:spcAft>
              <a:buSzPts val="1400"/>
              <a:buChar char="·"/>
            </a:pPr>
            <a:r>
              <a:rPr lang="en"/>
              <a:t>Taggades med en polygon där varje hörn </a:t>
            </a:r>
            <a:r>
              <a:rPr lang="en"/>
              <a:t>markeras</a:t>
            </a:r>
            <a:endParaRPr/>
          </a:p>
          <a:p>
            <a:pPr indent="-330200" lvl="0" marL="457200" rtl="0" algn="l">
              <a:spcBef>
                <a:spcPts val="0"/>
              </a:spcBef>
              <a:spcAft>
                <a:spcPts val="0"/>
              </a:spcAft>
              <a:buSzPts val="1600"/>
              <a:buChar char="→"/>
            </a:pPr>
            <a:r>
              <a:rPr lang="en"/>
              <a:t>Marklinje</a:t>
            </a:r>
            <a:endParaRPr/>
          </a:p>
          <a:p>
            <a:pPr indent="-317500" lvl="1" marL="914400" rtl="0" algn="l">
              <a:spcBef>
                <a:spcPts val="0"/>
              </a:spcBef>
              <a:spcAft>
                <a:spcPts val="0"/>
              </a:spcAft>
              <a:buSzPts val="1400"/>
              <a:buChar char="·"/>
            </a:pPr>
            <a:r>
              <a:rPr lang="en"/>
              <a:t>Taggades med punkter längs med linjen</a:t>
            </a:r>
            <a:endParaRPr/>
          </a:p>
          <a:p>
            <a:pPr indent="-330200" lvl="0" marL="457200" rtl="0" algn="l">
              <a:spcBef>
                <a:spcPts val="0"/>
              </a:spcBef>
              <a:spcAft>
                <a:spcPts val="0"/>
              </a:spcAft>
              <a:buSzPts val="1600"/>
              <a:buChar char="→"/>
            </a:pPr>
            <a:r>
              <a:rPr lang="en"/>
              <a:t>Avståndsmarkeringar</a:t>
            </a:r>
            <a:endParaRPr/>
          </a:p>
          <a:p>
            <a:pPr indent="-317500" lvl="1" marL="914400" rtl="0" algn="l">
              <a:spcBef>
                <a:spcPts val="0"/>
              </a:spcBef>
              <a:spcAft>
                <a:spcPts val="0"/>
              </a:spcAft>
              <a:buSzPts val="1400"/>
              <a:buChar char="·"/>
            </a:pPr>
            <a:r>
              <a:rPr lang="en"/>
              <a:t>Taggades med en punkt i varje </a:t>
            </a:r>
            <a:r>
              <a:rPr lang="en"/>
              <a:t>ände</a:t>
            </a:r>
            <a:r>
              <a:rPr lang="en"/>
              <a:t> av linjen</a:t>
            </a:r>
            <a:endParaRPr/>
          </a:p>
        </p:txBody>
      </p:sp>
      <p:sp>
        <p:nvSpPr>
          <p:cNvPr id="704" name="Google Shape;704;p83"/>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4"/>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Utvärdering av taggningen</a:t>
            </a:r>
            <a:endParaRPr/>
          </a:p>
        </p:txBody>
      </p:sp>
      <p:sp>
        <p:nvSpPr>
          <p:cNvPr id="710" name="Google Shape;710;p84"/>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För att utvärdera </a:t>
            </a:r>
            <a:r>
              <a:rPr lang="en"/>
              <a:t>taggningen</a:t>
            </a:r>
            <a:r>
              <a:rPr lang="en"/>
              <a:t> lät vi en del ritningar taggas av fler än en person.</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Dessa taggar </a:t>
            </a:r>
            <a:r>
              <a:rPr lang="en"/>
              <a:t>jämfördes</a:t>
            </a:r>
            <a:r>
              <a:rPr lang="en"/>
              <a:t> </a:t>
            </a:r>
            <a:r>
              <a:rPr lang="en"/>
              <a:t>sedan</a:t>
            </a:r>
            <a:r>
              <a:rPr lang="en"/>
              <a:t> för att mäta överlapp av boxar samt så olika taggare hade samma mängd skalstockar, fasader etc</a:t>
            </a:r>
            <a:endParaRPr/>
          </a:p>
          <a:p>
            <a:pPr indent="0" lvl="0" marL="0" rtl="0" algn="l">
              <a:spcBef>
                <a:spcPts val="400"/>
              </a:spcBef>
              <a:spcAft>
                <a:spcPts val="0"/>
              </a:spcAft>
              <a:buNone/>
            </a:pPr>
            <a:r>
              <a:t/>
            </a:r>
            <a:endParaRPr/>
          </a:p>
          <a:p>
            <a:pPr indent="0" lvl="0" marL="0" rtl="0" algn="l">
              <a:spcBef>
                <a:spcPts val="400"/>
              </a:spcBef>
              <a:spcAft>
                <a:spcPts val="400"/>
              </a:spcAft>
              <a:buNone/>
            </a:pPr>
            <a:r>
              <a:t/>
            </a:r>
            <a:endParaRPr/>
          </a:p>
        </p:txBody>
      </p:sp>
      <p:sp>
        <p:nvSpPr>
          <p:cNvPr id="711" name="Google Shape;711;p84"/>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85"/>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a:t>
            </a:r>
            <a:endParaRPr/>
          </a:p>
        </p:txBody>
      </p:sp>
      <p:sp>
        <p:nvSpPr>
          <p:cNvPr id="717" name="Google Shape;717;p85"/>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3929 taggade ritningar</a:t>
            </a:r>
            <a:endParaRPr/>
          </a:p>
          <a:p>
            <a:pPr indent="-330200" lvl="0" marL="457200" rtl="0" algn="l">
              <a:spcBef>
                <a:spcPts val="0"/>
              </a:spcBef>
              <a:spcAft>
                <a:spcPts val="0"/>
              </a:spcAft>
              <a:buSzPts val="1600"/>
              <a:buChar char="→"/>
            </a:pPr>
            <a:r>
              <a:rPr lang="en"/>
              <a:t>80665 taggningar</a:t>
            </a:r>
            <a:endParaRPr/>
          </a:p>
          <a:p>
            <a:pPr indent="-317500" lvl="1" marL="914400" rtl="0" algn="l">
              <a:spcBef>
                <a:spcPts val="0"/>
              </a:spcBef>
              <a:spcAft>
                <a:spcPts val="0"/>
              </a:spcAft>
              <a:buSzPts val="1400"/>
              <a:buChar char="·"/>
            </a:pPr>
            <a:r>
              <a:rPr lang="en"/>
              <a:t>Träning/test</a:t>
            </a:r>
            <a:endParaRPr/>
          </a:p>
          <a:p>
            <a:pPr indent="-317500" lvl="2" marL="1371600" rtl="0" algn="l">
              <a:spcBef>
                <a:spcPts val="0"/>
              </a:spcBef>
              <a:spcAft>
                <a:spcPts val="0"/>
              </a:spcAft>
              <a:buSzPts val="1400"/>
              <a:buChar char="·"/>
            </a:pPr>
            <a:r>
              <a:rPr lang="en"/>
              <a:t>Träning : 64309 </a:t>
            </a:r>
            <a:endParaRPr/>
          </a:p>
          <a:p>
            <a:pPr indent="-317500" lvl="2" marL="1371600" rtl="0" algn="l">
              <a:spcBef>
                <a:spcPts val="0"/>
              </a:spcBef>
              <a:spcAft>
                <a:spcPts val="0"/>
              </a:spcAft>
              <a:buSzPts val="1400"/>
              <a:buChar char="·"/>
            </a:pPr>
            <a:r>
              <a:rPr lang="en"/>
              <a:t>Test: 16356</a:t>
            </a:r>
            <a:endParaRPr/>
          </a:p>
          <a:p>
            <a:pPr indent="0" lvl="0" marL="0" rtl="0" algn="l">
              <a:spcBef>
                <a:spcPts val="0"/>
              </a:spcBef>
              <a:spcAft>
                <a:spcPts val="0"/>
              </a:spcAft>
              <a:buNone/>
            </a:pPr>
            <a:r>
              <a:t/>
            </a:r>
            <a:endParaRPr/>
          </a:p>
          <a:p>
            <a:pPr indent="0" lvl="0" marL="0" rtl="0" algn="l">
              <a:spcBef>
                <a:spcPts val="400"/>
              </a:spcBef>
              <a:spcAft>
                <a:spcPts val="0"/>
              </a:spcAft>
              <a:buNone/>
            </a:pPr>
            <a:r>
              <a:rPr lang="en"/>
              <a:t>Datan delades så att 20 % av varje batch </a:t>
            </a:r>
            <a:endParaRPr/>
          </a:p>
          <a:p>
            <a:pPr indent="0" lvl="0" marL="0" rtl="0" algn="l">
              <a:spcBef>
                <a:spcPts val="400"/>
              </a:spcBef>
              <a:spcAft>
                <a:spcPts val="400"/>
              </a:spcAft>
              <a:buNone/>
            </a:pPr>
            <a:r>
              <a:rPr lang="en"/>
              <a:t>användes för test och evaluering.</a:t>
            </a:r>
            <a:endParaRPr/>
          </a:p>
        </p:txBody>
      </p:sp>
      <p:sp>
        <p:nvSpPr>
          <p:cNvPr id="718" name="Google Shape;718;p85"/>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pic>
        <p:nvPicPr>
          <p:cNvPr id="719" name="Google Shape;719;p85"/>
          <p:cNvPicPr preferRelativeResize="0"/>
          <p:nvPr/>
        </p:nvPicPr>
        <p:blipFill>
          <a:blip r:embed="rId3">
            <a:alphaModFix/>
          </a:blip>
          <a:stretch>
            <a:fillRect/>
          </a:stretch>
        </p:blipFill>
        <p:spPr>
          <a:xfrm>
            <a:off x="5430124" y="389350"/>
            <a:ext cx="2709725" cy="4364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86"/>
          <p:cNvSpPr txBox="1"/>
          <p:nvPr>
            <p:ph type="ctrTitle"/>
          </p:nvPr>
        </p:nvSpPr>
        <p:spPr>
          <a:xfrm>
            <a:off x="161488" y="151388"/>
            <a:ext cx="8821200" cy="4840800"/>
          </a:xfrm>
          <a:prstGeom prst="rect">
            <a:avLst/>
          </a:prstGeom>
        </p:spPr>
        <p:txBody>
          <a:bodyPr anchorCtr="0" anchor="ctr" bIns="576000" lIns="468000" spcFirstLastPara="1" rIns="2520000" wrap="square" tIns="468000">
            <a:noAutofit/>
          </a:bodyPr>
          <a:lstStyle/>
          <a:p>
            <a:pPr indent="0" lvl="0" marL="0" rtl="0" algn="l">
              <a:spcBef>
                <a:spcPts val="0"/>
              </a:spcBef>
              <a:spcAft>
                <a:spcPts val="0"/>
              </a:spcAft>
              <a:buNone/>
            </a:pPr>
            <a:r>
              <a:rPr lang="en"/>
              <a:t>Tjänstearkitektur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9"/>
          <p:cNvSpPr txBox="1"/>
          <p:nvPr>
            <p:ph type="ctrTitle"/>
          </p:nvPr>
        </p:nvSpPr>
        <p:spPr>
          <a:xfrm>
            <a:off x="161388" y="151338"/>
            <a:ext cx="8821200" cy="4840800"/>
          </a:xfrm>
          <a:prstGeom prst="rect">
            <a:avLst/>
          </a:prstGeom>
        </p:spPr>
        <p:txBody>
          <a:bodyPr anchorCtr="0" anchor="ctr" bIns="576000" lIns="468000" spcFirstLastPara="1" rIns="2520000" wrap="square" tIns="468000">
            <a:noAutofit/>
          </a:bodyPr>
          <a:lstStyle/>
          <a:p>
            <a:pPr indent="0" lvl="0" marL="0" rtl="0" algn="l">
              <a:spcBef>
                <a:spcPts val="0"/>
              </a:spcBef>
              <a:spcAft>
                <a:spcPts val="0"/>
              </a:spcAft>
              <a:buNone/>
            </a:pPr>
            <a:r>
              <a:rPr lang="en" sz="2300"/>
              <a:t>Agenda</a:t>
            </a:r>
            <a:endParaRPr sz="2300"/>
          </a:p>
          <a:p>
            <a:pPr indent="-342900" lvl="0" marL="457200" rtl="0" algn="l">
              <a:spcBef>
                <a:spcPts val="0"/>
              </a:spcBef>
              <a:spcAft>
                <a:spcPts val="0"/>
              </a:spcAft>
              <a:buSzPts val="1800"/>
              <a:buChar char="●"/>
            </a:pPr>
            <a:r>
              <a:rPr lang="en" sz="1800"/>
              <a:t>Vilken problemställning har vi haft?</a:t>
            </a:r>
            <a:endParaRPr sz="1800"/>
          </a:p>
          <a:p>
            <a:pPr indent="-342900" lvl="0" marL="457200" rtl="0" algn="l">
              <a:spcBef>
                <a:spcPts val="0"/>
              </a:spcBef>
              <a:spcAft>
                <a:spcPts val="0"/>
              </a:spcAft>
              <a:buSzPts val="1800"/>
              <a:buChar char="●"/>
            </a:pPr>
            <a:r>
              <a:rPr lang="en" sz="1800"/>
              <a:t>Hur har vi brutit ner problemen?</a:t>
            </a:r>
            <a:endParaRPr sz="1800"/>
          </a:p>
          <a:p>
            <a:pPr indent="-342900" lvl="0" marL="457200" rtl="0" algn="l">
              <a:spcBef>
                <a:spcPts val="0"/>
              </a:spcBef>
              <a:spcAft>
                <a:spcPts val="0"/>
              </a:spcAft>
              <a:buSzPts val="1800"/>
              <a:buChar char="●"/>
            </a:pPr>
            <a:r>
              <a:rPr lang="en" sz="1800"/>
              <a:t>Tekniken bakom på hög nivå.</a:t>
            </a:r>
            <a:endParaRPr sz="1800"/>
          </a:p>
          <a:p>
            <a:pPr indent="-342900" lvl="0" marL="457200" rtl="0" algn="l">
              <a:spcBef>
                <a:spcPts val="0"/>
              </a:spcBef>
              <a:spcAft>
                <a:spcPts val="0"/>
              </a:spcAft>
              <a:buSzPts val="1800"/>
              <a:buChar char="●"/>
            </a:pPr>
            <a:r>
              <a:rPr lang="en" sz="1800"/>
              <a:t>Vilken typ av modeller har vi använt för varje del?</a:t>
            </a:r>
            <a:endParaRPr sz="1800"/>
          </a:p>
          <a:p>
            <a:pPr indent="-342900" lvl="0" marL="457200" rtl="0" algn="l">
              <a:spcBef>
                <a:spcPts val="0"/>
              </a:spcBef>
              <a:spcAft>
                <a:spcPts val="0"/>
              </a:spcAft>
              <a:buSzPts val="1800"/>
              <a:buChar char="●"/>
            </a:pPr>
            <a:r>
              <a:rPr lang="en" sz="1800"/>
              <a:t>Hur har vi utvärderat AIn?</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7"/>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System design</a:t>
            </a:r>
            <a:endParaRPr/>
          </a:p>
        </p:txBody>
      </p:sp>
      <p:sp>
        <p:nvSpPr>
          <p:cNvPr id="730" name="Google Shape;730;p87"/>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t/>
            </a:r>
            <a:endParaRPr/>
          </a:p>
        </p:txBody>
      </p:sp>
      <p:sp>
        <p:nvSpPr>
          <p:cNvPr id="731" name="Google Shape;731;p87"/>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SYSTEM</a:t>
            </a:r>
            <a:endParaRPr/>
          </a:p>
        </p:txBody>
      </p:sp>
      <p:pic>
        <p:nvPicPr>
          <p:cNvPr id="732" name="Google Shape;732;p87"/>
          <p:cNvPicPr preferRelativeResize="0"/>
          <p:nvPr/>
        </p:nvPicPr>
        <p:blipFill>
          <a:blip r:embed="rId3">
            <a:alphaModFix/>
          </a:blip>
          <a:stretch>
            <a:fillRect/>
          </a:stretch>
        </p:blipFill>
        <p:spPr>
          <a:xfrm>
            <a:off x="2441857" y="0"/>
            <a:ext cx="6702137"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8"/>
          <p:cNvSpPr txBox="1"/>
          <p:nvPr>
            <p:ph type="ctrTitle"/>
          </p:nvPr>
        </p:nvSpPr>
        <p:spPr>
          <a:xfrm>
            <a:off x="161488" y="151388"/>
            <a:ext cx="8821200" cy="4840800"/>
          </a:xfrm>
          <a:prstGeom prst="rect">
            <a:avLst/>
          </a:prstGeom>
        </p:spPr>
        <p:txBody>
          <a:bodyPr anchorCtr="0" anchor="ctr" bIns="576000" lIns="468000" spcFirstLastPara="1" rIns="2520000" wrap="square" tIns="468000">
            <a:noAutofit/>
          </a:bodyPr>
          <a:lstStyle/>
          <a:p>
            <a:pPr indent="0" lvl="0" marL="0" rtl="0" algn="l">
              <a:spcBef>
                <a:spcPts val="0"/>
              </a:spcBef>
              <a:spcAft>
                <a:spcPts val="0"/>
              </a:spcAft>
              <a:buNone/>
            </a:pPr>
            <a:r>
              <a:rPr lang="en"/>
              <a:t>Lite teknisk beskrivning av huvudmodeller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89"/>
          <p:cNvSpPr txBox="1"/>
          <p:nvPr>
            <p:ph type="title"/>
          </p:nvPr>
        </p:nvSpPr>
        <p:spPr>
          <a:xfrm>
            <a:off x="648300" y="577238"/>
            <a:ext cx="5885700" cy="60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43" name="Google Shape;743;p89"/>
          <p:cNvPicPr preferRelativeResize="0"/>
          <p:nvPr/>
        </p:nvPicPr>
        <p:blipFill>
          <a:blip r:embed="rId3">
            <a:alphaModFix/>
          </a:blip>
          <a:stretch>
            <a:fillRect/>
          </a:stretch>
        </p:blipFill>
        <p:spPr>
          <a:xfrm>
            <a:off x="1539388" y="290028"/>
            <a:ext cx="6065226" cy="4563451"/>
          </a:xfrm>
          <a:prstGeom prst="rect">
            <a:avLst/>
          </a:prstGeom>
          <a:noFill/>
          <a:ln>
            <a:noFill/>
          </a:ln>
        </p:spPr>
      </p:pic>
      <p:sp>
        <p:nvSpPr>
          <p:cNvPr id="744" name="Google Shape;744;p89"/>
          <p:cNvSpPr txBox="1"/>
          <p:nvPr/>
        </p:nvSpPr>
        <p:spPr>
          <a:xfrm>
            <a:off x="3601150" y="1308875"/>
            <a:ext cx="94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Fira Sans"/>
                <a:ea typeface="Fira Sans"/>
                <a:cs typeface="Fira Sans"/>
                <a:sym typeface="Fira Sans"/>
              </a:rPr>
              <a:t>Weights</a:t>
            </a:r>
            <a:endParaRPr b="1">
              <a:latin typeface="Fira Sans"/>
              <a:ea typeface="Fira Sans"/>
              <a:cs typeface="Fira Sans"/>
              <a:sym typeface="Fira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90"/>
          <p:cNvSpPr txBox="1"/>
          <p:nvPr>
            <p:ph type="title"/>
          </p:nvPr>
        </p:nvSpPr>
        <p:spPr>
          <a:xfrm>
            <a:off x="648300" y="577238"/>
            <a:ext cx="5885700" cy="60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50" name="Google Shape;750;p90"/>
          <p:cNvPicPr preferRelativeResize="0"/>
          <p:nvPr/>
        </p:nvPicPr>
        <p:blipFill>
          <a:blip r:embed="rId3">
            <a:alphaModFix/>
          </a:blip>
          <a:stretch>
            <a:fillRect/>
          </a:stretch>
        </p:blipFill>
        <p:spPr>
          <a:xfrm>
            <a:off x="1539388" y="290028"/>
            <a:ext cx="6065226" cy="4563451"/>
          </a:xfrm>
          <a:prstGeom prst="rect">
            <a:avLst/>
          </a:prstGeom>
          <a:noFill/>
          <a:ln>
            <a:noFill/>
          </a:ln>
        </p:spPr>
      </p:pic>
      <p:cxnSp>
        <p:nvCxnSpPr>
          <p:cNvPr id="751" name="Google Shape;751;p90"/>
          <p:cNvCxnSpPr/>
          <p:nvPr/>
        </p:nvCxnSpPr>
        <p:spPr>
          <a:xfrm rot="10800000">
            <a:off x="5214325" y="1471725"/>
            <a:ext cx="827700" cy="926700"/>
          </a:xfrm>
          <a:prstGeom prst="straightConnector1">
            <a:avLst/>
          </a:prstGeom>
          <a:noFill/>
          <a:ln cap="flat" cmpd="sng" w="9525">
            <a:solidFill>
              <a:srgbClr val="FF0000"/>
            </a:solidFill>
            <a:prstDash val="solid"/>
            <a:round/>
            <a:headEnd len="med" w="med" type="none"/>
            <a:tailEnd len="med" w="med" type="triangle"/>
          </a:ln>
        </p:spPr>
      </p:cxnSp>
      <p:cxnSp>
        <p:nvCxnSpPr>
          <p:cNvPr id="752" name="Google Shape;752;p90"/>
          <p:cNvCxnSpPr/>
          <p:nvPr/>
        </p:nvCxnSpPr>
        <p:spPr>
          <a:xfrm flipH="1">
            <a:off x="3700325" y="1457450"/>
            <a:ext cx="1351200" cy="247500"/>
          </a:xfrm>
          <a:prstGeom prst="straightConnector1">
            <a:avLst/>
          </a:prstGeom>
          <a:noFill/>
          <a:ln cap="flat" cmpd="sng" w="9525">
            <a:solidFill>
              <a:srgbClr val="FF0000"/>
            </a:solidFill>
            <a:prstDash val="solid"/>
            <a:round/>
            <a:headEnd len="med" w="med" type="none"/>
            <a:tailEnd len="med" w="med" type="triangle"/>
          </a:ln>
        </p:spPr>
      </p:cxnSp>
      <p:cxnSp>
        <p:nvCxnSpPr>
          <p:cNvPr id="753" name="Google Shape;753;p90"/>
          <p:cNvCxnSpPr/>
          <p:nvPr/>
        </p:nvCxnSpPr>
        <p:spPr>
          <a:xfrm rot="10800000">
            <a:off x="2384200" y="1393875"/>
            <a:ext cx="1089600" cy="282900"/>
          </a:xfrm>
          <a:prstGeom prst="straightConnector1">
            <a:avLst/>
          </a:prstGeom>
          <a:noFill/>
          <a:ln cap="flat" cmpd="sng" w="9525">
            <a:solidFill>
              <a:srgbClr val="FF0000"/>
            </a:solidFill>
            <a:prstDash val="solid"/>
            <a:round/>
            <a:headEnd len="med" w="med" type="none"/>
            <a:tailEnd len="med" w="med" type="triangle"/>
          </a:ln>
        </p:spPr>
      </p:cxnSp>
      <p:cxnSp>
        <p:nvCxnSpPr>
          <p:cNvPr id="754" name="Google Shape;754;p90"/>
          <p:cNvCxnSpPr/>
          <p:nvPr/>
        </p:nvCxnSpPr>
        <p:spPr>
          <a:xfrm rot="10800000">
            <a:off x="5051625" y="2355850"/>
            <a:ext cx="962100" cy="92100"/>
          </a:xfrm>
          <a:prstGeom prst="straightConnector1">
            <a:avLst/>
          </a:prstGeom>
          <a:noFill/>
          <a:ln cap="flat" cmpd="sng" w="9525">
            <a:solidFill>
              <a:srgbClr val="FF0000"/>
            </a:solidFill>
            <a:prstDash val="solid"/>
            <a:round/>
            <a:headEnd len="med" w="med" type="none"/>
            <a:tailEnd len="med" w="med" type="triangle"/>
          </a:ln>
        </p:spPr>
      </p:cxnSp>
      <p:cxnSp>
        <p:nvCxnSpPr>
          <p:cNvPr id="755" name="Google Shape;755;p90"/>
          <p:cNvCxnSpPr/>
          <p:nvPr/>
        </p:nvCxnSpPr>
        <p:spPr>
          <a:xfrm flipH="1">
            <a:off x="3770975" y="1988075"/>
            <a:ext cx="728700" cy="849000"/>
          </a:xfrm>
          <a:prstGeom prst="straightConnector1">
            <a:avLst/>
          </a:prstGeom>
          <a:noFill/>
          <a:ln cap="flat" cmpd="sng" w="9525">
            <a:solidFill>
              <a:srgbClr val="FF0000"/>
            </a:solidFill>
            <a:prstDash val="solid"/>
            <a:round/>
            <a:headEnd len="med" w="med" type="none"/>
            <a:tailEnd len="med" w="med" type="triangle"/>
          </a:ln>
        </p:spPr>
      </p:cxnSp>
      <p:cxnSp>
        <p:nvCxnSpPr>
          <p:cNvPr id="756" name="Google Shape;756;p90"/>
          <p:cNvCxnSpPr/>
          <p:nvPr/>
        </p:nvCxnSpPr>
        <p:spPr>
          <a:xfrm rot="10800000">
            <a:off x="3870150" y="2278275"/>
            <a:ext cx="976200" cy="77700"/>
          </a:xfrm>
          <a:prstGeom prst="straightConnector1">
            <a:avLst/>
          </a:prstGeom>
          <a:noFill/>
          <a:ln cap="flat" cmpd="sng" w="9525">
            <a:solidFill>
              <a:srgbClr val="FF0000"/>
            </a:solidFill>
            <a:prstDash val="solid"/>
            <a:round/>
            <a:headEnd len="med" w="med" type="none"/>
            <a:tailEnd len="med" w="med" type="triangle"/>
          </a:ln>
        </p:spPr>
      </p:cxnSp>
      <p:cxnSp>
        <p:nvCxnSpPr>
          <p:cNvPr id="757" name="Google Shape;757;p90"/>
          <p:cNvCxnSpPr/>
          <p:nvPr/>
        </p:nvCxnSpPr>
        <p:spPr>
          <a:xfrm flipH="1">
            <a:off x="3834575" y="2568225"/>
            <a:ext cx="665100" cy="381900"/>
          </a:xfrm>
          <a:prstGeom prst="straightConnector1">
            <a:avLst/>
          </a:prstGeom>
          <a:noFill/>
          <a:ln cap="flat" cmpd="sng" w="9525">
            <a:solidFill>
              <a:srgbClr val="FF0000"/>
            </a:solidFill>
            <a:prstDash val="solid"/>
            <a:round/>
            <a:headEnd len="med" w="med" type="none"/>
            <a:tailEnd len="med" w="med" type="triangle"/>
          </a:ln>
        </p:spPr>
      </p:cxnSp>
      <p:cxnSp>
        <p:nvCxnSpPr>
          <p:cNvPr id="758" name="Google Shape;758;p90"/>
          <p:cNvCxnSpPr/>
          <p:nvPr/>
        </p:nvCxnSpPr>
        <p:spPr>
          <a:xfrm rot="10800000">
            <a:off x="5270775" y="2737975"/>
            <a:ext cx="615600" cy="714600"/>
          </a:xfrm>
          <a:prstGeom prst="straightConnector1">
            <a:avLst/>
          </a:prstGeom>
          <a:noFill/>
          <a:ln cap="flat" cmpd="sng" w="9525">
            <a:solidFill>
              <a:srgbClr val="00FF00"/>
            </a:solidFill>
            <a:prstDash val="solid"/>
            <a:round/>
            <a:headEnd len="med" w="med" type="none"/>
            <a:tailEnd len="med" w="med" type="triangle"/>
          </a:ln>
        </p:spPr>
      </p:cxnSp>
      <p:cxnSp>
        <p:nvCxnSpPr>
          <p:cNvPr id="759" name="Google Shape;759;p90"/>
          <p:cNvCxnSpPr/>
          <p:nvPr/>
        </p:nvCxnSpPr>
        <p:spPr>
          <a:xfrm flipH="1">
            <a:off x="5193125" y="3551625"/>
            <a:ext cx="622500" cy="587100"/>
          </a:xfrm>
          <a:prstGeom prst="straightConnector1">
            <a:avLst/>
          </a:prstGeom>
          <a:noFill/>
          <a:ln cap="flat" cmpd="sng" w="9525">
            <a:solidFill>
              <a:srgbClr val="00FF00"/>
            </a:solidFill>
            <a:prstDash val="solid"/>
            <a:round/>
            <a:headEnd len="med" w="med" type="none"/>
            <a:tailEnd len="med" w="med" type="triangle"/>
          </a:ln>
        </p:spPr>
      </p:cxnSp>
      <p:cxnSp>
        <p:nvCxnSpPr>
          <p:cNvPr id="760" name="Google Shape;760;p90"/>
          <p:cNvCxnSpPr/>
          <p:nvPr/>
        </p:nvCxnSpPr>
        <p:spPr>
          <a:xfrm rot="10800000">
            <a:off x="3912350" y="3926500"/>
            <a:ext cx="651000" cy="226500"/>
          </a:xfrm>
          <a:prstGeom prst="straightConnector1">
            <a:avLst/>
          </a:prstGeom>
          <a:noFill/>
          <a:ln cap="flat" cmpd="sng" w="9525">
            <a:solidFill>
              <a:srgbClr val="00FF00"/>
            </a:solidFill>
            <a:prstDash val="solid"/>
            <a:round/>
            <a:headEnd len="med" w="med" type="none"/>
            <a:tailEnd len="med" w="med" type="triangle"/>
          </a:ln>
        </p:spPr>
      </p:cxnSp>
      <p:cxnSp>
        <p:nvCxnSpPr>
          <p:cNvPr id="761" name="Google Shape;761;p90"/>
          <p:cNvCxnSpPr/>
          <p:nvPr/>
        </p:nvCxnSpPr>
        <p:spPr>
          <a:xfrm rot="10800000">
            <a:off x="5228450" y="3424375"/>
            <a:ext cx="608400" cy="28200"/>
          </a:xfrm>
          <a:prstGeom prst="straightConnector1">
            <a:avLst/>
          </a:prstGeom>
          <a:noFill/>
          <a:ln cap="flat" cmpd="sng" w="9525">
            <a:solidFill>
              <a:srgbClr val="00FF00"/>
            </a:solidFill>
            <a:prstDash val="solid"/>
            <a:round/>
            <a:headEnd len="med" w="med" type="none"/>
            <a:tailEnd len="med" w="med" type="triangle"/>
          </a:ln>
        </p:spPr>
      </p:cxnSp>
      <p:cxnSp>
        <p:nvCxnSpPr>
          <p:cNvPr id="762" name="Google Shape;762;p90"/>
          <p:cNvCxnSpPr/>
          <p:nvPr/>
        </p:nvCxnSpPr>
        <p:spPr>
          <a:xfrm rot="10800000">
            <a:off x="3855875" y="3014050"/>
            <a:ext cx="728700" cy="332400"/>
          </a:xfrm>
          <a:prstGeom prst="straightConnector1">
            <a:avLst/>
          </a:prstGeom>
          <a:noFill/>
          <a:ln cap="flat" cmpd="sng" w="9525">
            <a:solidFill>
              <a:srgbClr val="00FF00"/>
            </a:solidFill>
            <a:prstDash val="solid"/>
            <a:round/>
            <a:headEnd len="med" w="med" type="none"/>
            <a:tailEnd len="med" w="med" type="triangle"/>
          </a:ln>
        </p:spPr>
      </p:cxnSp>
      <p:cxnSp>
        <p:nvCxnSpPr>
          <p:cNvPr id="763" name="Google Shape;763;p90"/>
          <p:cNvCxnSpPr/>
          <p:nvPr/>
        </p:nvCxnSpPr>
        <p:spPr>
          <a:xfrm flipH="1">
            <a:off x="3848825" y="3452575"/>
            <a:ext cx="608400" cy="367800"/>
          </a:xfrm>
          <a:prstGeom prst="straightConnector1">
            <a:avLst/>
          </a:prstGeom>
          <a:noFill/>
          <a:ln cap="flat" cmpd="sng" w="9525">
            <a:solidFill>
              <a:srgbClr val="00FF00"/>
            </a:solidFill>
            <a:prstDash val="solid"/>
            <a:round/>
            <a:headEnd len="med" w="med" type="none"/>
            <a:tailEnd len="med" w="med" type="triangle"/>
          </a:ln>
        </p:spPr>
      </p:cxnSp>
      <p:sp>
        <p:nvSpPr>
          <p:cNvPr id="764" name="Google Shape;764;p90"/>
          <p:cNvSpPr txBox="1"/>
          <p:nvPr/>
        </p:nvSpPr>
        <p:spPr>
          <a:xfrm>
            <a:off x="7386275" y="2313525"/>
            <a:ext cx="82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Fira Sans"/>
                <a:ea typeface="Fira Sans"/>
                <a:cs typeface="Fira Sans"/>
                <a:sym typeface="Fira Sans"/>
              </a:rPr>
              <a:t>Wrong</a:t>
            </a:r>
            <a:endParaRPr b="1">
              <a:solidFill>
                <a:srgbClr val="FF0000"/>
              </a:solidFill>
              <a:latin typeface="Fira Sans"/>
              <a:ea typeface="Fira Sans"/>
              <a:cs typeface="Fira Sans"/>
              <a:sym typeface="Fira Sans"/>
            </a:endParaRPr>
          </a:p>
        </p:txBody>
      </p:sp>
      <p:sp>
        <p:nvSpPr>
          <p:cNvPr id="765" name="Google Shape;765;p90"/>
          <p:cNvSpPr txBox="1"/>
          <p:nvPr/>
        </p:nvSpPr>
        <p:spPr>
          <a:xfrm>
            <a:off x="7340225" y="3346450"/>
            <a:ext cx="91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FF00"/>
                </a:solidFill>
                <a:latin typeface="Fira Sans"/>
                <a:ea typeface="Fira Sans"/>
                <a:cs typeface="Fira Sans"/>
                <a:sym typeface="Fira Sans"/>
              </a:rPr>
              <a:t>Right</a:t>
            </a:r>
            <a:endParaRPr b="1">
              <a:solidFill>
                <a:srgbClr val="00FF00"/>
              </a:solidFill>
              <a:latin typeface="Fira Sans"/>
              <a:ea typeface="Fira Sans"/>
              <a:cs typeface="Fira Sans"/>
              <a:sym typeface="Fir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p91"/>
          <p:cNvPicPr preferRelativeResize="0"/>
          <p:nvPr/>
        </p:nvPicPr>
        <p:blipFill>
          <a:blip r:embed="rId3">
            <a:alphaModFix/>
          </a:blip>
          <a:stretch>
            <a:fillRect/>
          </a:stretch>
        </p:blipFill>
        <p:spPr>
          <a:xfrm>
            <a:off x="94625" y="2160263"/>
            <a:ext cx="8839200" cy="298323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92"/>
          <p:cNvSpPr txBox="1"/>
          <p:nvPr>
            <p:ph type="title"/>
          </p:nvPr>
        </p:nvSpPr>
        <p:spPr>
          <a:xfrm>
            <a:off x="648300" y="577238"/>
            <a:ext cx="6666900" cy="382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776" name="Google Shape;776;p92"/>
          <p:cNvPicPr preferRelativeResize="0"/>
          <p:nvPr/>
        </p:nvPicPr>
        <p:blipFill>
          <a:blip r:embed="rId3">
            <a:alphaModFix/>
          </a:blip>
          <a:stretch>
            <a:fillRect/>
          </a:stretch>
        </p:blipFill>
        <p:spPr>
          <a:xfrm>
            <a:off x="762000" y="385763"/>
            <a:ext cx="7620000" cy="4371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3"/>
          <p:cNvSpPr txBox="1"/>
          <p:nvPr>
            <p:ph idx="1" type="body"/>
          </p:nvPr>
        </p:nvSpPr>
        <p:spPr>
          <a:xfrm>
            <a:off x="161488" y="151388"/>
            <a:ext cx="8820900" cy="4840800"/>
          </a:xfrm>
          <a:prstGeom prst="rect">
            <a:avLst/>
          </a:prstGeom>
        </p:spPr>
        <p:txBody>
          <a:bodyPr anchorCtr="0" anchor="t" bIns="720000" lIns="990000" spcFirstLastPara="1" rIns="990000" wrap="square" tIns="1350000">
            <a:noAutofit/>
          </a:bodyPr>
          <a:lstStyle/>
          <a:p>
            <a:pPr indent="0" lvl="0" marL="0" rtl="0" algn="l">
              <a:spcBef>
                <a:spcPts val="0"/>
              </a:spcBef>
              <a:spcAft>
                <a:spcPts val="0"/>
              </a:spcAft>
              <a:buNone/>
            </a:pPr>
            <a:r>
              <a:rPr lang="en"/>
              <a:t>Då modeller och data inte kan ta med alla </a:t>
            </a:r>
            <a:r>
              <a:rPr lang="en"/>
              <a:t>edge cases</a:t>
            </a:r>
            <a:r>
              <a:rPr lang="en"/>
              <a:t> så ska vi nu kolla på några exempel på hur modellerna tänker/agerar</a:t>
            </a:r>
            <a:endParaRPr/>
          </a:p>
        </p:txBody>
      </p:sp>
      <p:sp>
        <p:nvSpPr>
          <p:cNvPr id="782" name="Google Shape;782;p93"/>
          <p:cNvSpPr txBox="1"/>
          <p:nvPr>
            <p:ph type="title"/>
          </p:nvPr>
        </p:nvSpPr>
        <p:spPr>
          <a:xfrm>
            <a:off x="1137600" y="805363"/>
            <a:ext cx="6870300" cy="76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Evaluering och kända utmaningar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94"/>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Evaluering</a:t>
            </a:r>
            <a:endParaRPr/>
          </a:p>
        </p:txBody>
      </p:sp>
      <p:sp>
        <p:nvSpPr>
          <p:cNvPr id="788" name="Google Shape;788;p94"/>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Modellerna och systemet evaluerades i ett antal steg</a:t>
            </a:r>
            <a:endParaRPr/>
          </a:p>
          <a:p>
            <a:pPr indent="-330200" lvl="0" marL="457200" rtl="0" algn="l">
              <a:spcBef>
                <a:spcPts val="400"/>
              </a:spcBef>
              <a:spcAft>
                <a:spcPts val="0"/>
              </a:spcAft>
              <a:buSzPts val="1600"/>
              <a:buAutoNum type="arabicPeriod"/>
            </a:pPr>
            <a:r>
              <a:rPr lang="en"/>
              <a:t>För varje modell mättes prestanda i </a:t>
            </a:r>
            <a:r>
              <a:rPr lang="en"/>
              <a:t>detekterings</a:t>
            </a:r>
            <a:r>
              <a:rPr lang="en"/>
              <a:t> boxen och hur väl den stämmer med annoteringen</a:t>
            </a:r>
            <a:endParaRPr/>
          </a:p>
          <a:p>
            <a:pPr indent="-330200" lvl="0" marL="457200" rtl="0" algn="l">
              <a:spcBef>
                <a:spcPts val="0"/>
              </a:spcBef>
              <a:spcAft>
                <a:spcPts val="0"/>
              </a:spcAft>
              <a:buSzPts val="1600"/>
              <a:buAutoNum type="arabicPeriod"/>
            </a:pPr>
            <a:r>
              <a:rPr lang="en"/>
              <a:t>För varje </a:t>
            </a:r>
            <a:r>
              <a:rPr lang="en"/>
              <a:t>delsystem</a:t>
            </a:r>
            <a:r>
              <a:rPr lang="en"/>
              <a:t> mättes precisionen för modellen</a:t>
            </a:r>
            <a:endParaRPr/>
          </a:p>
          <a:p>
            <a:pPr indent="-330200" lvl="0" marL="457200" rtl="0" algn="l">
              <a:spcBef>
                <a:spcPts val="0"/>
              </a:spcBef>
              <a:spcAft>
                <a:spcPts val="0"/>
              </a:spcAft>
              <a:buSzPts val="1600"/>
              <a:buAutoNum type="arabicPeriod"/>
            </a:pPr>
            <a:r>
              <a:rPr lang="en"/>
              <a:t>För hela APIt så har tests data evaluerats där träffsäkerhet, </a:t>
            </a:r>
            <a:r>
              <a:rPr lang="en"/>
              <a:t>kalibrering</a:t>
            </a:r>
            <a:r>
              <a:rPr lang="en"/>
              <a:t> och falkskapossetiva har mätts</a:t>
            </a:r>
            <a:endParaRPr/>
          </a:p>
        </p:txBody>
      </p:sp>
      <p:sp>
        <p:nvSpPr>
          <p:cNvPr id="789" name="Google Shape;789;p94"/>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95"/>
          <p:cNvSpPr txBox="1"/>
          <p:nvPr>
            <p:ph type="ctrTitle"/>
          </p:nvPr>
        </p:nvSpPr>
        <p:spPr>
          <a:xfrm>
            <a:off x="161488" y="151388"/>
            <a:ext cx="8821200" cy="4840800"/>
          </a:xfrm>
          <a:prstGeom prst="rect">
            <a:avLst/>
          </a:prstGeom>
        </p:spPr>
        <p:txBody>
          <a:bodyPr anchorCtr="0" anchor="ctr" bIns="576000" lIns="468000" spcFirstLastPara="1" rIns="2520000" wrap="square" tIns="468000">
            <a:noAutofit/>
          </a:bodyPr>
          <a:lstStyle/>
          <a:p>
            <a:pPr indent="0" lvl="0" marL="0" rtl="0" algn="l">
              <a:spcBef>
                <a:spcPts val="0"/>
              </a:spcBef>
              <a:spcAft>
                <a:spcPts val="0"/>
              </a:spcAft>
              <a:buNone/>
            </a:pPr>
            <a:r>
              <a:rPr lang="en"/>
              <a:t>Skalstock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96"/>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Korrekt</a:t>
            </a:r>
            <a:endParaRPr/>
          </a:p>
        </p:txBody>
      </p:sp>
      <p:sp>
        <p:nvSpPr>
          <p:cNvPr id="800" name="Google Shape;800;p96"/>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t/>
            </a:r>
            <a:endParaRPr/>
          </a:p>
        </p:txBody>
      </p:sp>
      <p:sp>
        <p:nvSpPr>
          <p:cNvPr id="801" name="Google Shape;801;p96"/>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pic>
        <p:nvPicPr>
          <p:cNvPr id="802" name="Google Shape;802;p96"/>
          <p:cNvPicPr preferRelativeResize="0"/>
          <p:nvPr/>
        </p:nvPicPr>
        <p:blipFill>
          <a:blip r:embed="rId3">
            <a:alphaModFix/>
          </a:blip>
          <a:stretch>
            <a:fillRect/>
          </a:stretch>
        </p:blipFill>
        <p:spPr>
          <a:xfrm>
            <a:off x="3199750" y="517450"/>
            <a:ext cx="5728575" cy="41086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0"/>
          <p:cNvSpPr txBox="1"/>
          <p:nvPr>
            <p:ph type="title"/>
          </p:nvPr>
        </p:nvSpPr>
        <p:spPr>
          <a:xfrm>
            <a:off x="2886550" y="890900"/>
            <a:ext cx="5263800" cy="76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BygglovsAI - för effektiv handläggning av bygglovsansökningar</a:t>
            </a:r>
            <a:endParaRPr/>
          </a:p>
        </p:txBody>
      </p:sp>
      <p:sp>
        <p:nvSpPr>
          <p:cNvPr id="591" name="Google Shape;591;p70"/>
          <p:cNvSpPr txBox="1"/>
          <p:nvPr>
            <p:ph idx="1" type="body"/>
          </p:nvPr>
        </p:nvSpPr>
        <p:spPr>
          <a:xfrm>
            <a:off x="161550" y="151425"/>
            <a:ext cx="2448900" cy="4840800"/>
          </a:xfrm>
          <a:prstGeom prst="rect">
            <a:avLst/>
          </a:prstGeom>
          <a:solidFill>
            <a:schemeClr val="dk2"/>
          </a:solidFill>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2" name="Google Shape;592;p70"/>
          <p:cNvSpPr txBox="1"/>
          <p:nvPr>
            <p:ph idx="2" type="subTitle"/>
          </p:nvPr>
        </p:nvSpPr>
        <p:spPr>
          <a:xfrm>
            <a:off x="2905438" y="577238"/>
            <a:ext cx="4068300" cy="313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Analysera</a:t>
            </a:r>
            <a:endParaRPr/>
          </a:p>
        </p:txBody>
      </p:sp>
      <p:sp>
        <p:nvSpPr>
          <p:cNvPr id="593" name="Google Shape;593;p70"/>
          <p:cNvSpPr txBox="1"/>
          <p:nvPr>
            <p:ph idx="3" type="body"/>
          </p:nvPr>
        </p:nvSpPr>
        <p:spPr>
          <a:xfrm>
            <a:off x="3240885" y="2210400"/>
            <a:ext cx="2268000" cy="76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Målet med projektet var att identifiera om någon av 4 utvalda ritnings komponenter finns på ritningen eller ej.</a:t>
            </a:r>
            <a:endParaRPr/>
          </a:p>
        </p:txBody>
      </p:sp>
      <p:sp>
        <p:nvSpPr>
          <p:cNvPr id="594" name="Google Shape;594;p70"/>
          <p:cNvSpPr txBox="1"/>
          <p:nvPr>
            <p:ph idx="4" type="body"/>
          </p:nvPr>
        </p:nvSpPr>
        <p:spPr>
          <a:xfrm>
            <a:off x="6218850" y="2210400"/>
            <a:ext cx="2269200" cy="76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Resnet, CNN, OCR, Linedetection, Bildanalys, FastAPI, osv</a:t>
            </a:r>
            <a:endParaRPr/>
          </a:p>
        </p:txBody>
      </p:sp>
      <p:sp>
        <p:nvSpPr>
          <p:cNvPr id="595" name="Google Shape;595;p70"/>
          <p:cNvSpPr txBox="1"/>
          <p:nvPr>
            <p:ph idx="5" type="body"/>
          </p:nvPr>
        </p:nvSpPr>
        <p:spPr>
          <a:xfrm>
            <a:off x="3240763" y="4036758"/>
            <a:ext cx="2268000" cy="76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 4000 annoterade bygglovsansökningar från </a:t>
            </a:r>
            <a:r>
              <a:rPr lang="en"/>
              <a:t>kungsbacka kommuns</a:t>
            </a:r>
            <a:r>
              <a:rPr lang="en"/>
              <a:t> bygglovsavdelning .</a:t>
            </a:r>
            <a:endParaRPr/>
          </a:p>
        </p:txBody>
      </p:sp>
      <p:sp>
        <p:nvSpPr>
          <p:cNvPr id="596" name="Google Shape;596;p70"/>
          <p:cNvSpPr txBox="1"/>
          <p:nvPr>
            <p:ph idx="6" type="body"/>
          </p:nvPr>
        </p:nvSpPr>
        <p:spPr>
          <a:xfrm>
            <a:off x="6218850" y="4036758"/>
            <a:ext cx="2269200" cy="76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Ett api som kan hantera 4 ritningstyper och avgöra om någon av de krävda delarna saknas.</a:t>
            </a:r>
            <a:endParaRPr/>
          </a:p>
        </p:txBody>
      </p:sp>
      <p:sp>
        <p:nvSpPr>
          <p:cNvPr id="597" name="Google Shape;597;p70"/>
          <p:cNvSpPr txBox="1"/>
          <p:nvPr>
            <p:ph idx="7" type="body"/>
          </p:nvPr>
        </p:nvSpPr>
        <p:spPr>
          <a:xfrm>
            <a:off x="0" y="0"/>
            <a:ext cx="2008500" cy="3144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PROJEKT - </a:t>
            </a:r>
            <a:r>
              <a:rPr lang="en"/>
              <a:t>KUNGSBACKA</a:t>
            </a:r>
            <a:endParaRPr/>
          </a:p>
        </p:txBody>
      </p:sp>
      <p:pic>
        <p:nvPicPr>
          <p:cNvPr id="598" name="Google Shape;598;p70"/>
          <p:cNvPicPr preferRelativeResize="0"/>
          <p:nvPr/>
        </p:nvPicPr>
        <p:blipFill>
          <a:blip r:embed="rId3">
            <a:alphaModFix/>
          </a:blip>
          <a:stretch>
            <a:fillRect/>
          </a:stretch>
        </p:blipFill>
        <p:spPr>
          <a:xfrm>
            <a:off x="453963" y="434152"/>
            <a:ext cx="1864076" cy="725651"/>
          </a:xfrm>
          <a:prstGeom prst="rect">
            <a:avLst/>
          </a:prstGeom>
          <a:noFill/>
          <a:ln>
            <a:noFill/>
          </a:ln>
        </p:spPr>
      </p:pic>
      <p:sp>
        <p:nvSpPr>
          <p:cNvPr id="599" name="Google Shape;599;p70"/>
          <p:cNvSpPr/>
          <p:nvPr/>
        </p:nvSpPr>
        <p:spPr>
          <a:xfrm>
            <a:off x="329199" y="3848083"/>
            <a:ext cx="1066338" cy="829440"/>
          </a:xfrm>
          <a:custGeom>
            <a:rect b="b" l="l" r="r" t="t"/>
            <a:pathLst>
              <a:path extrusionOk="0" h="21600" w="21600">
                <a:moveTo>
                  <a:pt x="21200" y="514"/>
                </a:moveTo>
                <a:lnTo>
                  <a:pt x="21200" y="0"/>
                </a:lnTo>
                <a:lnTo>
                  <a:pt x="0" y="0"/>
                </a:lnTo>
                <a:lnTo>
                  <a:pt x="0" y="21600"/>
                </a:lnTo>
                <a:lnTo>
                  <a:pt x="21600" y="21600"/>
                </a:lnTo>
                <a:lnTo>
                  <a:pt x="21600" y="0"/>
                </a:lnTo>
                <a:lnTo>
                  <a:pt x="21200" y="0"/>
                </a:lnTo>
                <a:lnTo>
                  <a:pt x="21200" y="514"/>
                </a:lnTo>
                <a:lnTo>
                  <a:pt x="20800" y="514"/>
                </a:lnTo>
                <a:lnTo>
                  <a:pt x="20800" y="20571"/>
                </a:lnTo>
                <a:lnTo>
                  <a:pt x="800" y="20571"/>
                </a:lnTo>
                <a:lnTo>
                  <a:pt x="800" y="1028"/>
                </a:lnTo>
                <a:lnTo>
                  <a:pt x="21200" y="1029"/>
                </a:lnTo>
                <a:lnTo>
                  <a:pt x="21200" y="514"/>
                </a:lnTo>
                <a:lnTo>
                  <a:pt x="20800" y="514"/>
                </a:lnTo>
                <a:cubicBezTo>
                  <a:pt x="20800" y="514"/>
                  <a:pt x="21200" y="514"/>
                  <a:pt x="21200" y="514"/>
                </a:cubicBezTo>
                <a:close/>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Clr>
                <a:srgbClr val="FFFFFF"/>
              </a:buClr>
              <a:buSzPts val="2300"/>
              <a:buFont typeface="Gill Sans"/>
              <a:buNone/>
            </a:pPr>
            <a:r>
              <a:t/>
            </a:r>
            <a:endParaRPr b="0" i="0" sz="2300" u="none" cap="none" strike="noStrike">
              <a:solidFill>
                <a:srgbClr val="FFFFFF"/>
              </a:solidFill>
              <a:latin typeface="Gill Sans"/>
              <a:ea typeface="Gill Sans"/>
              <a:cs typeface="Gill Sans"/>
              <a:sym typeface="Gill Sans"/>
            </a:endParaRPr>
          </a:p>
        </p:txBody>
      </p:sp>
      <p:sp>
        <p:nvSpPr>
          <p:cNvPr id="600" name="Google Shape;600;p70"/>
          <p:cNvSpPr/>
          <p:nvPr/>
        </p:nvSpPr>
        <p:spPr>
          <a:xfrm>
            <a:off x="506922" y="3690114"/>
            <a:ext cx="1086048" cy="829440"/>
          </a:xfrm>
          <a:custGeom>
            <a:rect b="b" l="l" r="r" t="t"/>
            <a:pathLst>
              <a:path extrusionOk="0" h="21600" w="21600">
                <a:moveTo>
                  <a:pt x="785" y="3600"/>
                </a:moveTo>
                <a:lnTo>
                  <a:pt x="785" y="1028"/>
                </a:lnTo>
                <a:lnTo>
                  <a:pt x="20815" y="1028"/>
                </a:lnTo>
                <a:lnTo>
                  <a:pt x="20815" y="20571"/>
                </a:lnTo>
                <a:lnTo>
                  <a:pt x="18065" y="20571"/>
                </a:lnTo>
                <a:lnTo>
                  <a:pt x="18065" y="21600"/>
                </a:lnTo>
                <a:lnTo>
                  <a:pt x="21600" y="21600"/>
                </a:lnTo>
                <a:lnTo>
                  <a:pt x="21600" y="0"/>
                </a:lnTo>
                <a:lnTo>
                  <a:pt x="0" y="0"/>
                </a:lnTo>
                <a:lnTo>
                  <a:pt x="0" y="3600"/>
                </a:lnTo>
                <a:lnTo>
                  <a:pt x="785" y="3600"/>
                </a:lnTo>
                <a:cubicBezTo>
                  <a:pt x="785" y="3600"/>
                  <a:pt x="785" y="3600"/>
                  <a:pt x="785" y="3600"/>
                </a:cubicBezTo>
                <a:close/>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Clr>
                <a:srgbClr val="FFFFFF"/>
              </a:buClr>
              <a:buSzPts val="2300"/>
              <a:buFont typeface="Gill Sans"/>
              <a:buNone/>
            </a:pPr>
            <a:r>
              <a:t/>
            </a:r>
            <a:endParaRPr b="0" i="0" sz="2300" u="none" cap="none" strike="noStrike">
              <a:solidFill>
                <a:srgbClr val="FFFFFF"/>
              </a:solidFill>
              <a:latin typeface="Gill Sans"/>
              <a:ea typeface="Gill Sans"/>
              <a:cs typeface="Gill Sans"/>
              <a:sym typeface="Gill Sans"/>
            </a:endParaRPr>
          </a:p>
        </p:txBody>
      </p:sp>
      <p:sp>
        <p:nvSpPr>
          <p:cNvPr id="601" name="Google Shape;601;p70"/>
          <p:cNvSpPr/>
          <p:nvPr/>
        </p:nvSpPr>
        <p:spPr>
          <a:xfrm>
            <a:off x="329199" y="4164026"/>
            <a:ext cx="1053756" cy="478278"/>
          </a:xfrm>
          <a:custGeom>
            <a:rect b="b" l="l" r="r" t="t"/>
            <a:pathLst>
              <a:path extrusionOk="0" h="21600" w="21600">
                <a:moveTo>
                  <a:pt x="573" y="14420"/>
                </a:moveTo>
                <a:lnTo>
                  <a:pt x="5934" y="2609"/>
                </a:lnTo>
                <a:lnTo>
                  <a:pt x="11539" y="16721"/>
                </a:lnTo>
                <a:lnTo>
                  <a:pt x="15627" y="11317"/>
                </a:lnTo>
                <a:lnTo>
                  <a:pt x="21073" y="21600"/>
                </a:lnTo>
                <a:lnTo>
                  <a:pt x="21600" y="20246"/>
                </a:lnTo>
                <a:lnTo>
                  <a:pt x="15711" y="9127"/>
                </a:lnTo>
                <a:lnTo>
                  <a:pt x="11703" y="14424"/>
                </a:lnTo>
                <a:lnTo>
                  <a:pt x="5973" y="0"/>
                </a:lnTo>
                <a:lnTo>
                  <a:pt x="0" y="13158"/>
                </a:lnTo>
                <a:lnTo>
                  <a:pt x="573" y="14420"/>
                </a:lnTo>
                <a:cubicBezTo>
                  <a:pt x="573" y="14420"/>
                  <a:pt x="573" y="14420"/>
                  <a:pt x="573" y="14420"/>
                </a:cubicBezTo>
                <a:close/>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Clr>
                <a:srgbClr val="FFFFFF"/>
              </a:buClr>
              <a:buSzPts val="2300"/>
              <a:buFont typeface="Gill Sans"/>
              <a:buNone/>
            </a:pPr>
            <a:r>
              <a:t/>
            </a:r>
            <a:endParaRPr b="0" i="0" sz="2300" u="none" cap="none" strike="noStrike">
              <a:solidFill>
                <a:srgbClr val="FFFFFF"/>
              </a:solidFill>
              <a:latin typeface="Gill Sans"/>
              <a:ea typeface="Gill Sans"/>
              <a:cs typeface="Gill Sans"/>
              <a:sym typeface="Gill Sans"/>
            </a:endParaRPr>
          </a:p>
        </p:txBody>
      </p:sp>
      <p:sp>
        <p:nvSpPr>
          <p:cNvPr id="602" name="Google Shape;602;p70"/>
          <p:cNvSpPr/>
          <p:nvPr/>
        </p:nvSpPr>
        <p:spPr>
          <a:xfrm>
            <a:off x="1000585" y="4006055"/>
            <a:ext cx="237060" cy="237060"/>
          </a:xfrm>
          <a:custGeom>
            <a:rect b="b" l="l" r="r" t="t"/>
            <a:pathLst>
              <a:path extrusionOk="0" h="21600" w="21600">
                <a:moveTo>
                  <a:pt x="19800" y="10800"/>
                </a:moveTo>
                <a:lnTo>
                  <a:pt x="18000" y="10800"/>
                </a:lnTo>
                <a:cubicBezTo>
                  <a:pt x="17999" y="12794"/>
                  <a:pt x="17197" y="14583"/>
                  <a:pt x="15891" y="15891"/>
                </a:cubicBezTo>
                <a:cubicBezTo>
                  <a:pt x="14583" y="17197"/>
                  <a:pt x="12794" y="17999"/>
                  <a:pt x="10800" y="18000"/>
                </a:cubicBezTo>
                <a:cubicBezTo>
                  <a:pt x="8806" y="17999"/>
                  <a:pt x="7017" y="17197"/>
                  <a:pt x="5709" y="15891"/>
                </a:cubicBezTo>
                <a:cubicBezTo>
                  <a:pt x="4403" y="14583"/>
                  <a:pt x="3601" y="12794"/>
                  <a:pt x="3600" y="10800"/>
                </a:cubicBezTo>
                <a:cubicBezTo>
                  <a:pt x="3601" y="8806"/>
                  <a:pt x="4403" y="7017"/>
                  <a:pt x="5709" y="5709"/>
                </a:cubicBezTo>
                <a:cubicBezTo>
                  <a:pt x="7017" y="4403"/>
                  <a:pt x="8806" y="3601"/>
                  <a:pt x="10800" y="3600"/>
                </a:cubicBezTo>
                <a:cubicBezTo>
                  <a:pt x="12794" y="3601"/>
                  <a:pt x="14583" y="4403"/>
                  <a:pt x="15891" y="5709"/>
                </a:cubicBezTo>
                <a:cubicBezTo>
                  <a:pt x="17197" y="7017"/>
                  <a:pt x="17999" y="8806"/>
                  <a:pt x="18000" y="10800"/>
                </a:cubicBezTo>
                <a:lnTo>
                  <a:pt x="21600" y="10800"/>
                </a:lnTo>
                <a:cubicBezTo>
                  <a:pt x="21599" y="4834"/>
                  <a:pt x="16766" y="1"/>
                  <a:pt x="10800" y="0"/>
                </a:cubicBezTo>
                <a:cubicBezTo>
                  <a:pt x="4834" y="1"/>
                  <a:pt x="1" y="4834"/>
                  <a:pt x="0" y="10800"/>
                </a:cubicBezTo>
                <a:cubicBezTo>
                  <a:pt x="1" y="16766"/>
                  <a:pt x="4834" y="21599"/>
                  <a:pt x="10800" y="21600"/>
                </a:cubicBezTo>
                <a:cubicBezTo>
                  <a:pt x="16766" y="21599"/>
                  <a:pt x="21599" y="16766"/>
                  <a:pt x="21600" y="10800"/>
                </a:cubicBezTo>
                <a:cubicBezTo>
                  <a:pt x="21600" y="10800"/>
                  <a:pt x="19800" y="10800"/>
                  <a:pt x="19800" y="10800"/>
                </a:cubicBezTo>
                <a:close/>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Clr>
                <a:srgbClr val="FFFFFF"/>
              </a:buClr>
              <a:buSzPts val="2300"/>
              <a:buFont typeface="Gill Sans"/>
              <a:buNone/>
            </a:pPr>
            <a:r>
              <a:t/>
            </a:r>
            <a:endParaRPr b="0" i="0" sz="2300" u="none" cap="none" strike="noStrike">
              <a:solidFill>
                <a:srgbClr val="FFFFFF"/>
              </a:solidFill>
              <a:latin typeface="Gill Sans"/>
              <a:ea typeface="Gill Sans"/>
              <a:cs typeface="Gill Sans"/>
              <a:sym typeface="Gill Sans"/>
            </a:endParaRPr>
          </a:p>
        </p:txBody>
      </p:sp>
      <p:sp>
        <p:nvSpPr>
          <p:cNvPr id="603" name="Google Shape;603;p70"/>
          <p:cNvSpPr/>
          <p:nvPr/>
        </p:nvSpPr>
        <p:spPr>
          <a:xfrm>
            <a:off x="1592973" y="1838774"/>
            <a:ext cx="904122" cy="765018"/>
          </a:xfrm>
          <a:custGeom>
            <a:rect b="b" l="l" r="r" t="t"/>
            <a:pathLst>
              <a:path extrusionOk="0" h="21600" w="21600">
                <a:moveTo>
                  <a:pt x="16615" y="19636"/>
                </a:moveTo>
                <a:lnTo>
                  <a:pt x="14123" y="19636"/>
                </a:lnTo>
                <a:lnTo>
                  <a:pt x="14123" y="10309"/>
                </a:lnTo>
                <a:lnTo>
                  <a:pt x="7892" y="10309"/>
                </a:lnTo>
                <a:lnTo>
                  <a:pt x="7892" y="19636"/>
                </a:lnTo>
                <a:lnTo>
                  <a:pt x="4985" y="19636"/>
                </a:lnTo>
                <a:lnTo>
                  <a:pt x="4985" y="7364"/>
                </a:lnTo>
                <a:lnTo>
                  <a:pt x="10800" y="2454"/>
                </a:lnTo>
                <a:lnTo>
                  <a:pt x="16615" y="7364"/>
                </a:lnTo>
                <a:cubicBezTo>
                  <a:pt x="16615" y="7364"/>
                  <a:pt x="16615" y="19636"/>
                  <a:pt x="16615" y="19636"/>
                </a:cubicBezTo>
                <a:close/>
                <a:moveTo>
                  <a:pt x="12462" y="19636"/>
                </a:moveTo>
                <a:lnTo>
                  <a:pt x="9554" y="19636"/>
                </a:lnTo>
                <a:lnTo>
                  <a:pt x="9554" y="12273"/>
                </a:lnTo>
                <a:lnTo>
                  <a:pt x="12462" y="12273"/>
                </a:lnTo>
                <a:cubicBezTo>
                  <a:pt x="12462" y="12273"/>
                  <a:pt x="12462" y="19636"/>
                  <a:pt x="12462" y="19636"/>
                </a:cubicBezTo>
                <a:close/>
                <a:moveTo>
                  <a:pt x="17031" y="5400"/>
                </a:moveTo>
                <a:lnTo>
                  <a:pt x="17031" y="982"/>
                </a:lnTo>
                <a:lnTo>
                  <a:pt x="15369" y="982"/>
                </a:lnTo>
                <a:lnTo>
                  <a:pt x="15369" y="3927"/>
                </a:lnTo>
                <a:lnTo>
                  <a:pt x="10800" y="0"/>
                </a:lnTo>
                <a:lnTo>
                  <a:pt x="0" y="9327"/>
                </a:lnTo>
                <a:lnTo>
                  <a:pt x="831" y="10800"/>
                </a:lnTo>
                <a:lnTo>
                  <a:pt x="3323" y="8836"/>
                </a:lnTo>
                <a:lnTo>
                  <a:pt x="3323" y="21600"/>
                </a:lnTo>
                <a:lnTo>
                  <a:pt x="18277" y="21600"/>
                </a:lnTo>
                <a:lnTo>
                  <a:pt x="18277" y="8836"/>
                </a:lnTo>
                <a:lnTo>
                  <a:pt x="20769" y="10800"/>
                </a:lnTo>
                <a:lnTo>
                  <a:pt x="21600" y="9327"/>
                </a:lnTo>
                <a:cubicBezTo>
                  <a:pt x="21600" y="9327"/>
                  <a:pt x="17031" y="5400"/>
                  <a:pt x="17031" y="5400"/>
                </a:cubicBezTo>
                <a:close/>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Clr>
                <a:srgbClr val="FFFFFF"/>
              </a:buClr>
              <a:buSzPts val="2300"/>
              <a:buFont typeface="Gill Sans"/>
              <a:buNone/>
            </a:pPr>
            <a:r>
              <a:t/>
            </a:r>
            <a:endParaRPr b="0" i="0" sz="2300" u="none" cap="none" strike="noStrike">
              <a:solidFill>
                <a:srgbClr val="FFFFFF"/>
              </a:solidFill>
              <a:latin typeface="Gill Sans"/>
              <a:ea typeface="Gill Sans"/>
              <a:cs typeface="Gill Sans"/>
              <a:sym typeface="Gill Sans"/>
            </a:endParaRPr>
          </a:p>
        </p:txBody>
      </p:sp>
      <p:sp>
        <p:nvSpPr>
          <p:cNvPr id="604" name="Google Shape;604;p70"/>
          <p:cNvSpPr/>
          <p:nvPr/>
        </p:nvSpPr>
        <p:spPr>
          <a:xfrm>
            <a:off x="797148" y="2518199"/>
            <a:ext cx="904122" cy="765018"/>
          </a:xfrm>
          <a:custGeom>
            <a:rect b="b" l="l" r="r" t="t"/>
            <a:pathLst>
              <a:path extrusionOk="0" h="21600" w="21600">
                <a:moveTo>
                  <a:pt x="16615" y="19636"/>
                </a:moveTo>
                <a:lnTo>
                  <a:pt x="14123" y="19636"/>
                </a:lnTo>
                <a:lnTo>
                  <a:pt x="14123" y="10309"/>
                </a:lnTo>
                <a:lnTo>
                  <a:pt x="7892" y="10309"/>
                </a:lnTo>
                <a:lnTo>
                  <a:pt x="7892" y="19636"/>
                </a:lnTo>
                <a:lnTo>
                  <a:pt x="4985" y="19636"/>
                </a:lnTo>
                <a:lnTo>
                  <a:pt x="4985" y="7364"/>
                </a:lnTo>
                <a:lnTo>
                  <a:pt x="10800" y="2454"/>
                </a:lnTo>
                <a:lnTo>
                  <a:pt x="16615" y="7364"/>
                </a:lnTo>
                <a:cubicBezTo>
                  <a:pt x="16615" y="7364"/>
                  <a:pt x="16615" y="19636"/>
                  <a:pt x="16615" y="19636"/>
                </a:cubicBezTo>
                <a:close/>
                <a:moveTo>
                  <a:pt x="12462" y="19636"/>
                </a:moveTo>
                <a:lnTo>
                  <a:pt x="9554" y="19636"/>
                </a:lnTo>
                <a:lnTo>
                  <a:pt x="9554" y="12273"/>
                </a:lnTo>
                <a:lnTo>
                  <a:pt x="12462" y="12273"/>
                </a:lnTo>
                <a:cubicBezTo>
                  <a:pt x="12462" y="12273"/>
                  <a:pt x="12462" y="19636"/>
                  <a:pt x="12462" y="19636"/>
                </a:cubicBezTo>
                <a:close/>
                <a:moveTo>
                  <a:pt x="17031" y="5400"/>
                </a:moveTo>
                <a:lnTo>
                  <a:pt x="17031" y="982"/>
                </a:lnTo>
                <a:lnTo>
                  <a:pt x="15369" y="982"/>
                </a:lnTo>
                <a:lnTo>
                  <a:pt x="15369" y="3927"/>
                </a:lnTo>
                <a:lnTo>
                  <a:pt x="10800" y="0"/>
                </a:lnTo>
                <a:lnTo>
                  <a:pt x="0" y="9327"/>
                </a:lnTo>
                <a:lnTo>
                  <a:pt x="831" y="10800"/>
                </a:lnTo>
                <a:lnTo>
                  <a:pt x="3323" y="8836"/>
                </a:lnTo>
                <a:lnTo>
                  <a:pt x="3323" y="21600"/>
                </a:lnTo>
                <a:lnTo>
                  <a:pt x="18277" y="21600"/>
                </a:lnTo>
                <a:lnTo>
                  <a:pt x="18277" y="8836"/>
                </a:lnTo>
                <a:lnTo>
                  <a:pt x="20769" y="10800"/>
                </a:lnTo>
                <a:lnTo>
                  <a:pt x="21600" y="9327"/>
                </a:lnTo>
                <a:cubicBezTo>
                  <a:pt x="21600" y="9327"/>
                  <a:pt x="17031" y="5400"/>
                  <a:pt x="17031" y="5400"/>
                </a:cubicBezTo>
                <a:close/>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Clr>
                <a:srgbClr val="FFFFFF"/>
              </a:buClr>
              <a:buSzPts val="2300"/>
              <a:buFont typeface="Gill Sans"/>
              <a:buNone/>
            </a:pPr>
            <a:r>
              <a:t/>
            </a:r>
            <a:endParaRPr b="0" i="0" sz="2300" u="none" cap="none" strike="noStrike">
              <a:solidFill>
                <a:srgbClr val="FFFFFF"/>
              </a:solidFill>
              <a:latin typeface="Gill Sans"/>
              <a:ea typeface="Gill Sans"/>
              <a:cs typeface="Gill Sans"/>
              <a:sym typeface="Gill Sans"/>
            </a:endParaRPr>
          </a:p>
        </p:txBody>
      </p:sp>
      <p:sp>
        <p:nvSpPr>
          <p:cNvPr id="605" name="Google Shape;605;p70"/>
          <p:cNvSpPr/>
          <p:nvPr/>
        </p:nvSpPr>
        <p:spPr>
          <a:xfrm>
            <a:off x="1626773" y="2975399"/>
            <a:ext cx="904122" cy="765018"/>
          </a:xfrm>
          <a:custGeom>
            <a:rect b="b" l="l" r="r" t="t"/>
            <a:pathLst>
              <a:path extrusionOk="0" h="21600" w="21600">
                <a:moveTo>
                  <a:pt x="16615" y="19636"/>
                </a:moveTo>
                <a:lnTo>
                  <a:pt x="14123" y="19636"/>
                </a:lnTo>
                <a:lnTo>
                  <a:pt x="14123" y="10309"/>
                </a:lnTo>
                <a:lnTo>
                  <a:pt x="7892" y="10309"/>
                </a:lnTo>
                <a:lnTo>
                  <a:pt x="7892" y="19636"/>
                </a:lnTo>
                <a:lnTo>
                  <a:pt x="4985" y="19636"/>
                </a:lnTo>
                <a:lnTo>
                  <a:pt x="4985" y="7364"/>
                </a:lnTo>
                <a:lnTo>
                  <a:pt x="10800" y="2454"/>
                </a:lnTo>
                <a:lnTo>
                  <a:pt x="16615" y="7364"/>
                </a:lnTo>
                <a:cubicBezTo>
                  <a:pt x="16615" y="7364"/>
                  <a:pt x="16615" y="19636"/>
                  <a:pt x="16615" y="19636"/>
                </a:cubicBezTo>
                <a:close/>
                <a:moveTo>
                  <a:pt x="12462" y="19636"/>
                </a:moveTo>
                <a:lnTo>
                  <a:pt x="9554" y="19636"/>
                </a:lnTo>
                <a:lnTo>
                  <a:pt x="9554" y="12273"/>
                </a:lnTo>
                <a:lnTo>
                  <a:pt x="12462" y="12273"/>
                </a:lnTo>
                <a:cubicBezTo>
                  <a:pt x="12462" y="12273"/>
                  <a:pt x="12462" y="19636"/>
                  <a:pt x="12462" y="19636"/>
                </a:cubicBezTo>
                <a:close/>
                <a:moveTo>
                  <a:pt x="17031" y="5400"/>
                </a:moveTo>
                <a:lnTo>
                  <a:pt x="17031" y="982"/>
                </a:lnTo>
                <a:lnTo>
                  <a:pt x="15369" y="982"/>
                </a:lnTo>
                <a:lnTo>
                  <a:pt x="15369" y="3927"/>
                </a:lnTo>
                <a:lnTo>
                  <a:pt x="10800" y="0"/>
                </a:lnTo>
                <a:lnTo>
                  <a:pt x="0" y="9327"/>
                </a:lnTo>
                <a:lnTo>
                  <a:pt x="831" y="10800"/>
                </a:lnTo>
                <a:lnTo>
                  <a:pt x="3323" y="8836"/>
                </a:lnTo>
                <a:lnTo>
                  <a:pt x="3323" y="21600"/>
                </a:lnTo>
                <a:lnTo>
                  <a:pt x="18277" y="21600"/>
                </a:lnTo>
                <a:lnTo>
                  <a:pt x="18277" y="8836"/>
                </a:lnTo>
                <a:lnTo>
                  <a:pt x="20769" y="10800"/>
                </a:lnTo>
                <a:lnTo>
                  <a:pt x="21600" y="9327"/>
                </a:lnTo>
                <a:cubicBezTo>
                  <a:pt x="21600" y="9327"/>
                  <a:pt x="17031" y="5400"/>
                  <a:pt x="17031" y="5400"/>
                </a:cubicBezTo>
                <a:close/>
              </a:path>
            </a:pathLst>
          </a:custGeom>
          <a:solidFill>
            <a:srgbClr val="FFFFFF"/>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Clr>
                <a:srgbClr val="FFFFFF"/>
              </a:buClr>
              <a:buSzPts val="2300"/>
              <a:buFont typeface="Gill Sans"/>
              <a:buNone/>
            </a:pPr>
            <a:r>
              <a:t/>
            </a:r>
            <a:endParaRPr b="0" i="0" sz="2300" u="none" cap="none" strike="noStrike">
              <a:solidFill>
                <a:srgbClr val="FFFFFF"/>
              </a:solidFill>
              <a:latin typeface="Gill Sans"/>
              <a:ea typeface="Gill Sans"/>
              <a:cs typeface="Gill Sans"/>
              <a:sym typeface="Gill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97"/>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Dålig upplösning</a:t>
            </a:r>
            <a:endParaRPr/>
          </a:p>
        </p:txBody>
      </p:sp>
      <p:sp>
        <p:nvSpPr>
          <p:cNvPr id="808" name="Google Shape;808;p97"/>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t/>
            </a:r>
            <a:endParaRPr/>
          </a:p>
        </p:txBody>
      </p:sp>
      <p:sp>
        <p:nvSpPr>
          <p:cNvPr id="809" name="Google Shape;809;p97"/>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pic>
        <p:nvPicPr>
          <p:cNvPr id="810" name="Google Shape;810;p97"/>
          <p:cNvPicPr preferRelativeResize="0"/>
          <p:nvPr/>
        </p:nvPicPr>
        <p:blipFill>
          <a:blip r:embed="rId3">
            <a:alphaModFix/>
          </a:blip>
          <a:stretch>
            <a:fillRect/>
          </a:stretch>
        </p:blipFill>
        <p:spPr>
          <a:xfrm>
            <a:off x="3700925" y="774900"/>
            <a:ext cx="5177126" cy="3831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98"/>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Dålig upplösning</a:t>
            </a:r>
            <a:endParaRPr/>
          </a:p>
        </p:txBody>
      </p:sp>
      <p:sp>
        <p:nvSpPr>
          <p:cNvPr id="816" name="Google Shape;816;p98"/>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t/>
            </a:r>
            <a:endParaRPr/>
          </a:p>
        </p:txBody>
      </p:sp>
      <p:sp>
        <p:nvSpPr>
          <p:cNvPr id="817" name="Google Shape;817;p98"/>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pic>
        <p:nvPicPr>
          <p:cNvPr id="818" name="Google Shape;818;p98"/>
          <p:cNvPicPr preferRelativeResize="0"/>
          <p:nvPr/>
        </p:nvPicPr>
        <p:blipFill>
          <a:blip r:embed="rId3">
            <a:alphaModFix/>
          </a:blip>
          <a:stretch>
            <a:fillRect/>
          </a:stretch>
        </p:blipFill>
        <p:spPr>
          <a:xfrm>
            <a:off x="4998225" y="222325"/>
            <a:ext cx="3446600" cy="4698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99"/>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Många skalstockar</a:t>
            </a:r>
            <a:endParaRPr/>
          </a:p>
        </p:txBody>
      </p:sp>
      <p:sp>
        <p:nvSpPr>
          <p:cNvPr id="824" name="Google Shape;824;p99"/>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t/>
            </a:r>
            <a:endParaRPr/>
          </a:p>
        </p:txBody>
      </p:sp>
      <p:sp>
        <p:nvSpPr>
          <p:cNvPr id="825" name="Google Shape;825;p99"/>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pic>
        <p:nvPicPr>
          <p:cNvPr id="826" name="Google Shape;826;p99"/>
          <p:cNvPicPr preferRelativeResize="0"/>
          <p:nvPr/>
        </p:nvPicPr>
        <p:blipFill>
          <a:blip r:embed="rId3">
            <a:alphaModFix/>
          </a:blip>
          <a:stretch>
            <a:fillRect/>
          </a:stretch>
        </p:blipFill>
        <p:spPr>
          <a:xfrm rot="-5400000">
            <a:off x="4560656" y="156475"/>
            <a:ext cx="3772738"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00"/>
          <p:cNvSpPr txBox="1"/>
          <p:nvPr>
            <p:ph type="ctrTitle"/>
          </p:nvPr>
        </p:nvSpPr>
        <p:spPr>
          <a:xfrm>
            <a:off x="161488" y="151388"/>
            <a:ext cx="8821200" cy="4840800"/>
          </a:xfrm>
          <a:prstGeom prst="rect">
            <a:avLst/>
          </a:prstGeom>
        </p:spPr>
        <p:txBody>
          <a:bodyPr anchorCtr="0" anchor="ctr" bIns="576000" lIns="468000" spcFirstLastPara="1" rIns="2520000" wrap="square" tIns="468000">
            <a:noAutofit/>
          </a:bodyPr>
          <a:lstStyle/>
          <a:p>
            <a:pPr indent="0" lvl="0" marL="0" rtl="0" algn="l">
              <a:spcBef>
                <a:spcPts val="0"/>
              </a:spcBef>
              <a:spcAft>
                <a:spcPts val="0"/>
              </a:spcAft>
              <a:buNone/>
            </a:pPr>
            <a:r>
              <a:rPr lang="en"/>
              <a:t>Kompass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01"/>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Identifiering av kompass</a:t>
            </a:r>
            <a:endParaRPr/>
          </a:p>
        </p:txBody>
      </p:sp>
      <p:sp>
        <p:nvSpPr>
          <p:cNvPr id="837" name="Google Shape;837;p101"/>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För att identifiera om en kompass ros finns så används en object detection model tränad på annoterade </a:t>
            </a:r>
            <a:r>
              <a:rPr lang="en"/>
              <a:t>kompassrosor</a:t>
            </a:r>
            <a:r>
              <a:rPr lang="en"/>
              <a:t> </a:t>
            </a:r>
            <a:endParaRPr/>
          </a:p>
        </p:txBody>
      </p:sp>
      <p:sp>
        <p:nvSpPr>
          <p:cNvPr id="838" name="Google Shape;838;p101"/>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KOMPASS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02"/>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Korrekt</a:t>
            </a:r>
            <a:endParaRPr/>
          </a:p>
        </p:txBody>
      </p:sp>
      <p:sp>
        <p:nvSpPr>
          <p:cNvPr id="844" name="Google Shape;844;p102"/>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En korrekt taggad kompass på en </a:t>
            </a:r>
            <a:endParaRPr/>
          </a:p>
          <a:p>
            <a:pPr indent="0" lvl="0" marL="0" rtl="0" algn="l">
              <a:spcBef>
                <a:spcPts val="400"/>
              </a:spcBef>
              <a:spcAft>
                <a:spcPts val="400"/>
              </a:spcAft>
              <a:buNone/>
            </a:pPr>
            <a:r>
              <a:rPr lang="en"/>
              <a:t>situationsplan.</a:t>
            </a:r>
            <a:endParaRPr/>
          </a:p>
        </p:txBody>
      </p:sp>
      <p:sp>
        <p:nvSpPr>
          <p:cNvPr id="845" name="Google Shape;845;p102"/>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KOMPASS</a:t>
            </a:r>
            <a:endParaRPr/>
          </a:p>
        </p:txBody>
      </p:sp>
      <p:pic>
        <p:nvPicPr>
          <p:cNvPr id="846" name="Google Shape;846;p102"/>
          <p:cNvPicPr preferRelativeResize="0"/>
          <p:nvPr/>
        </p:nvPicPr>
        <p:blipFill>
          <a:blip r:embed="rId3">
            <a:alphaModFix/>
          </a:blip>
          <a:stretch>
            <a:fillRect/>
          </a:stretch>
        </p:blipFill>
        <p:spPr>
          <a:xfrm>
            <a:off x="4572006" y="0"/>
            <a:ext cx="3772738"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03"/>
          <p:cNvSpPr txBox="1"/>
          <p:nvPr>
            <p:ph type="title"/>
          </p:nvPr>
        </p:nvSpPr>
        <p:spPr>
          <a:xfrm>
            <a:off x="648300" y="577238"/>
            <a:ext cx="35640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Dålig skärpa</a:t>
            </a:r>
            <a:endParaRPr/>
          </a:p>
        </p:txBody>
      </p:sp>
      <p:sp>
        <p:nvSpPr>
          <p:cNvPr id="852" name="Google Shape;852;p103"/>
          <p:cNvSpPr txBox="1"/>
          <p:nvPr>
            <p:ph idx="2" type="body"/>
          </p:nvPr>
        </p:nvSpPr>
        <p:spPr>
          <a:xfrm>
            <a:off x="648300" y="1805988"/>
            <a:ext cx="3564000" cy="2760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Om kartorna har dålig skärpa blir det väldigt svårt att identifiera kompassrosen med tillräckligt hög säkerhet</a:t>
            </a:r>
            <a:endParaRPr/>
          </a:p>
        </p:txBody>
      </p:sp>
      <p:sp>
        <p:nvSpPr>
          <p:cNvPr id="853" name="Google Shape;853;p103"/>
          <p:cNvSpPr txBox="1"/>
          <p:nvPr>
            <p:ph idx="3"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SITUATIONSPLAN</a:t>
            </a:r>
            <a:endParaRPr/>
          </a:p>
        </p:txBody>
      </p:sp>
      <p:pic>
        <p:nvPicPr>
          <p:cNvPr id="854" name="Google Shape;854;p103"/>
          <p:cNvPicPr preferRelativeResize="0"/>
          <p:nvPr/>
        </p:nvPicPr>
        <p:blipFill>
          <a:blip r:embed="rId3">
            <a:alphaModFix/>
          </a:blip>
          <a:stretch>
            <a:fillRect/>
          </a:stretch>
        </p:blipFill>
        <p:spPr>
          <a:xfrm>
            <a:off x="5075287" y="258075"/>
            <a:ext cx="3404025" cy="46274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04"/>
          <p:cNvSpPr txBox="1"/>
          <p:nvPr>
            <p:ph type="ctrTitle"/>
          </p:nvPr>
        </p:nvSpPr>
        <p:spPr>
          <a:xfrm>
            <a:off x="161488" y="151388"/>
            <a:ext cx="8821200" cy="4840800"/>
          </a:xfrm>
          <a:prstGeom prst="rect">
            <a:avLst/>
          </a:prstGeom>
        </p:spPr>
        <p:txBody>
          <a:bodyPr anchorCtr="0" anchor="ctr" bIns="576000" lIns="468000" spcFirstLastPara="1" rIns="2520000" wrap="square" tIns="468000">
            <a:noAutofit/>
          </a:bodyPr>
          <a:lstStyle/>
          <a:p>
            <a:pPr indent="0" lvl="0" marL="0" rtl="0" algn="l">
              <a:spcBef>
                <a:spcPts val="0"/>
              </a:spcBef>
              <a:spcAft>
                <a:spcPts val="0"/>
              </a:spcAft>
              <a:buNone/>
            </a:pPr>
            <a:r>
              <a:rPr lang="en"/>
              <a:t>Fasade</a:t>
            </a:r>
            <a:r>
              <a:rPr lang="en"/>
              <a:t> </a:t>
            </a:r>
            <a:r>
              <a:rPr lang="en"/>
              <a:t>detektering</a:t>
            </a:r>
            <a:r>
              <a:rPr lang="en"/>
              <a:t> och riktning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05"/>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Fasad Detektering</a:t>
            </a:r>
            <a:r>
              <a:rPr lang="en"/>
              <a:t> och -riktning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65" name="Google Shape;865;p105"/>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Målet var att </a:t>
            </a:r>
            <a:r>
              <a:rPr lang="en"/>
              <a:t>avgöra</a:t>
            </a:r>
            <a:r>
              <a:rPr lang="en"/>
              <a:t> om alla fasader på en fasadritning hade en riktning specificerad. För att lyckas med detta kombinerades OCR med en </a:t>
            </a:r>
            <a:r>
              <a:rPr lang="en"/>
              <a:t>modell</a:t>
            </a:r>
            <a:r>
              <a:rPr lang="en"/>
              <a:t> tränat på att avgöra vad på ritningen som är en fasad för att tillåta att dessa räknas.</a:t>
            </a:r>
            <a:endParaRPr/>
          </a:p>
        </p:txBody>
      </p:sp>
      <p:sp>
        <p:nvSpPr>
          <p:cNvPr id="866" name="Google Shape;866;p105"/>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FASAD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06"/>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Korrekt</a:t>
            </a:r>
            <a:endParaRPr/>
          </a:p>
        </p:txBody>
      </p:sp>
      <p:sp>
        <p:nvSpPr>
          <p:cNvPr id="872" name="Google Shape;872;p106"/>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 </a:t>
            </a:r>
            <a:endParaRPr/>
          </a:p>
        </p:txBody>
      </p:sp>
      <p:sp>
        <p:nvSpPr>
          <p:cNvPr id="873" name="Google Shape;873;p106"/>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pic>
        <p:nvPicPr>
          <p:cNvPr id="874" name="Google Shape;874;p106"/>
          <p:cNvPicPr preferRelativeResize="0"/>
          <p:nvPr/>
        </p:nvPicPr>
        <p:blipFill>
          <a:blip r:embed="rId3">
            <a:alphaModFix/>
          </a:blip>
          <a:stretch>
            <a:fillRect/>
          </a:stretch>
        </p:blipFill>
        <p:spPr>
          <a:xfrm>
            <a:off x="3440626" y="577250"/>
            <a:ext cx="5420274" cy="38874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1"/>
          <p:cNvSpPr txBox="1"/>
          <p:nvPr>
            <p:ph type="ctrTitle"/>
          </p:nvPr>
        </p:nvSpPr>
        <p:spPr>
          <a:xfrm>
            <a:off x="648300" y="1144900"/>
            <a:ext cx="4448100" cy="3098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 dagsläget är ca 70-80% av alla </a:t>
            </a:r>
            <a:r>
              <a:rPr lang="en"/>
              <a:t>bygglovsansökningar</a:t>
            </a:r>
            <a:r>
              <a:rPr lang="en"/>
              <a:t> inkompletta första gången de skickas in. Målet med projektet var att identifiera om någon av fyra utvalda ritningskomponenter finns på ritningen eller ej. Dessa är</a:t>
            </a:r>
            <a:endParaRPr/>
          </a:p>
          <a:p>
            <a:pPr indent="0" lvl="0" marL="0" rtl="0" algn="l">
              <a:spcBef>
                <a:spcPts val="0"/>
              </a:spcBef>
              <a:spcAft>
                <a:spcPts val="0"/>
              </a:spcAft>
              <a:buNone/>
            </a:pPr>
            <a:r>
              <a:rPr lang="en"/>
              <a:t>Skalstock,</a:t>
            </a:r>
            <a:endParaRPr/>
          </a:p>
          <a:p>
            <a:pPr indent="0" lvl="0" marL="0" rtl="0" algn="l">
              <a:spcBef>
                <a:spcPts val="0"/>
              </a:spcBef>
              <a:spcAft>
                <a:spcPts val="0"/>
              </a:spcAft>
              <a:buNone/>
            </a:pPr>
            <a:r>
              <a:rPr lang="en"/>
              <a:t>Kompassriktning</a:t>
            </a:r>
            <a:r>
              <a:rPr lang="en"/>
              <a:t>,</a:t>
            </a:r>
            <a:endParaRPr/>
          </a:p>
          <a:p>
            <a:pPr indent="0" lvl="0" marL="0" rtl="0" algn="l">
              <a:spcBef>
                <a:spcPts val="0"/>
              </a:spcBef>
              <a:spcAft>
                <a:spcPts val="0"/>
              </a:spcAft>
              <a:buNone/>
            </a:pPr>
            <a:r>
              <a:rPr lang="en"/>
              <a:t>Marklinjer och </a:t>
            </a:r>
            <a:endParaRPr/>
          </a:p>
          <a:p>
            <a:pPr indent="0" lvl="0" marL="0" rtl="0" algn="l">
              <a:spcBef>
                <a:spcPts val="0"/>
              </a:spcBef>
              <a:spcAft>
                <a:spcPts val="0"/>
              </a:spcAft>
              <a:buNone/>
            </a:pPr>
            <a:r>
              <a:rPr lang="en"/>
              <a:t>Avstånd till tomtgräns.</a:t>
            </a:r>
            <a:endParaRPr/>
          </a:p>
        </p:txBody>
      </p:sp>
      <p:sp>
        <p:nvSpPr>
          <p:cNvPr id="611" name="Google Shape;611;p71"/>
          <p:cNvSpPr txBox="1"/>
          <p:nvPr>
            <p:ph idx="1" type="subTitle"/>
          </p:nvPr>
        </p:nvSpPr>
        <p:spPr>
          <a:xfrm>
            <a:off x="648300" y="577238"/>
            <a:ext cx="7847700" cy="44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200"/>
              <a:t>Bakgrund</a:t>
            </a:r>
            <a:endParaRPr sz="3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07"/>
          <p:cNvSpPr txBox="1"/>
          <p:nvPr>
            <p:ph type="title"/>
          </p:nvPr>
        </p:nvSpPr>
        <p:spPr>
          <a:xfrm>
            <a:off x="648300" y="577238"/>
            <a:ext cx="35640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Bilder och fasader</a:t>
            </a:r>
            <a:endParaRPr/>
          </a:p>
        </p:txBody>
      </p:sp>
      <p:sp>
        <p:nvSpPr>
          <p:cNvPr id="880" name="Google Shape;880;p107"/>
          <p:cNvSpPr txBox="1"/>
          <p:nvPr>
            <p:ph idx="2" type="body"/>
          </p:nvPr>
        </p:nvSpPr>
        <p:spPr>
          <a:xfrm>
            <a:off x="648300" y="1805988"/>
            <a:ext cx="3564000" cy="2760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t/>
            </a:r>
            <a:endParaRPr/>
          </a:p>
        </p:txBody>
      </p:sp>
      <p:sp>
        <p:nvSpPr>
          <p:cNvPr id="881" name="Google Shape;881;p107"/>
          <p:cNvSpPr txBox="1"/>
          <p:nvPr>
            <p:ph idx="3"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pic>
        <p:nvPicPr>
          <p:cNvPr id="882" name="Google Shape;882;p107"/>
          <p:cNvPicPr preferRelativeResize="0"/>
          <p:nvPr/>
        </p:nvPicPr>
        <p:blipFill>
          <a:blip r:embed="rId3">
            <a:alphaModFix/>
          </a:blip>
          <a:stretch>
            <a:fillRect/>
          </a:stretch>
        </p:blipFill>
        <p:spPr>
          <a:xfrm>
            <a:off x="4782275" y="1140950"/>
            <a:ext cx="3990051" cy="2861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08"/>
          <p:cNvSpPr txBox="1"/>
          <p:nvPr>
            <p:ph type="title"/>
          </p:nvPr>
        </p:nvSpPr>
        <p:spPr>
          <a:xfrm>
            <a:off x="648300" y="577250"/>
            <a:ext cx="46590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900"/>
              <a:t>Blandade ritningstyper</a:t>
            </a:r>
            <a:endParaRPr sz="2900"/>
          </a:p>
        </p:txBody>
      </p:sp>
      <p:sp>
        <p:nvSpPr>
          <p:cNvPr id="888" name="Google Shape;888;p108"/>
          <p:cNvSpPr txBox="1"/>
          <p:nvPr>
            <p:ph idx="2" type="body"/>
          </p:nvPr>
        </p:nvSpPr>
        <p:spPr>
          <a:xfrm>
            <a:off x="648300" y="1805988"/>
            <a:ext cx="3564000" cy="2760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Här har fasadritningar, planritning och sektionsritning blandats men alla </a:t>
            </a:r>
            <a:r>
              <a:rPr lang="en"/>
              <a:t>klassificeras</a:t>
            </a:r>
            <a:r>
              <a:rPr lang="en"/>
              <a:t> här av modellen som en fasad.</a:t>
            </a:r>
            <a:endParaRPr/>
          </a:p>
        </p:txBody>
      </p:sp>
      <p:sp>
        <p:nvSpPr>
          <p:cNvPr id="889" name="Google Shape;889;p108"/>
          <p:cNvSpPr txBox="1"/>
          <p:nvPr>
            <p:ph idx="3"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pic>
        <p:nvPicPr>
          <p:cNvPr id="890" name="Google Shape;890;p108"/>
          <p:cNvPicPr preferRelativeResize="0"/>
          <p:nvPr/>
        </p:nvPicPr>
        <p:blipFill>
          <a:blip r:embed="rId3">
            <a:alphaModFix/>
          </a:blip>
          <a:stretch>
            <a:fillRect/>
          </a:stretch>
        </p:blipFill>
        <p:spPr>
          <a:xfrm>
            <a:off x="4571998" y="1175150"/>
            <a:ext cx="4410599" cy="316330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09"/>
          <p:cNvSpPr txBox="1"/>
          <p:nvPr>
            <p:ph type="title"/>
          </p:nvPr>
        </p:nvSpPr>
        <p:spPr>
          <a:xfrm>
            <a:off x="648300" y="577238"/>
            <a:ext cx="35640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Fristående byggnader</a:t>
            </a:r>
            <a:endParaRPr/>
          </a:p>
        </p:txBody>
      </p:sp>
      <p:sp>
        <p:nvSpPr>
          <p:cNvPr id="896" name="Google Shape;896;p109"/>
          <p:cNvSpPr txBox="1"/>
          <p:nvPr>
            <p:ph idx="2" type="body"/>
          </p:nvPr>
        </p:nvSpPr>
        <p:spPr>
          <a:xfrm>
            <a:off x="648300" y="1805988"/>
            <a:ext cx="3564000" cy="2760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Här har man ett fristående byggnad som har klassificerats som en egen fasad. Detta kommer medföra att modellen anser att en riktning saknas.</a:t>
            </a:r>
            <a:endParaRPr/>
          </a:p>
        </p:txBody>
      </p:sp>
      <p:sp>
        <p:nvSpPr>
          <p:cNvPr id="897" name="Google Shape;897;p109"/>
          <p:cNvSpPr txBox="1"/>
          <p:nvPr>
            <p:ph idx="3"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pic>
        <p:nvPicPr>
          <p:cNvPr id="898" name="Google Shape;898;p109"/>
          <p:cNvPicPr preferRelativeResize="0"/>
          <p:nvPr/>
        </p:nvPicPr>
        <p:blipFill>
          <a:blip r:embed="rId3">
            <a:alphaModFix/>
          </a:blip>
          <a:stretch>
            <a:fillRect/>
          </a:stretch>
        </p:blipFill>
        <p:spPr>
          <a:xfrm>
            <a:off x="4572000" y="1138049"/>
            <a:ext cx="4410600" cy="313318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10"/>
          <p:cNvSpPr txBox="1"/>
          <p:nvPr>
            <p:ph type="title"/>
          </p:nvPr>
        </p:nvSpPr>
        <p:spPr>
          <a:xfrm>
            <a:off x="648300" y="577238"/>
            <a:ext cx="35640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Fristående byggnader</a:t>
            </a:r>
            <a:endParaRPr/>
          </a:p>
          <a:p>
            <a:pPr indent="0" lvl="0" marL="0" rtl="0" algn="l">
              <a:spcBef>
                <a:spcPts val="0"/>
              </a:spcBef>
              <a:spcAft>
                <a:spcPts val="0"/>
              </a:spcAft>
              <a:buNone/>
            </a:pPr>
            <a:r>
              <a:t/>
            </a:r>
            <a:endParaRPr/>
          </a:p>
        </p:txBody>
      </p:sp>
      <p:sp>
        <p:nvSpPr>
          <p:cNvPr id="904" name="Google Shape;904;p110"/>
          <p:cNvSpPr txBox="1"/>
          <p:nvPr>
            <p:ph idx="2" type="body"/>
          </p:nvPr>
        </p:nvSpPr>
        <p:spPr>
          <a:xfrm>
            <a:off x="648300" y="1805988"/>
            <a:ext cx="3564000" cy="276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Här har man ett fristående byggnad som har klassificerats som en egen fasad. Detta kommer medföra att modellen anser att en riktning saknas.</a:t>
            </a:r>
            <a:endParaRPr/>
          </a:p>
          <a:p>
            <a:pPr indent="0" lvl="0" marL="0" rtl="0" algn="l">
              <a:spcBef>
                <a:spcPts val="400"/>
              </a:spcBef>
              <a:spcAft>
                <a:spcPts val="400"/>
              </a:spcAft>
              <a:buNone/>
            </a:pPr>
            <a:r>
              <a:t/>
            </a:r>
            <a:endParaRPr/>
          </a:p>
        </p:txBody>
      </p:sp>
      <p:sp>
        <p:nvSpPr>
          <p:cNvPr id="905" name="Google Shape;905;p110"/>
          <p:cNvSpPr txBox="1"/>
          <p:nvPr>
            <p:ph idx="3"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pic>
        <p:nvPicPr>
          <p:cNvPr id="906" name="Google Shape;906;p110"/>
          <p:cNvPicPr preferRelativeResize="0"/>
          <p:nvPr/>
        </p:nvPicPr>
        <p:blipFill>
          <a:blip r:embed="rId3">
            <a:alphaModFix/>
          </a:blip>
          <a:stretch>
            <a:fillRect/>
          </a:stretch>
        </p:blipFill>
        <p:spPr>
          <a:xfrm>
            <a:off x="4572000" y="1384900"/>
            <a:ext cx="4410600" cy="313315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11"/>
          <p:cNvSpPr txBox="1"/>
          <p:nvPr>
            <p:ph type="ctrTitle"/>
          </p:nvPr>
        </p:nvSpPr>
        <p:spPr>
          <a:xfrm>
            <a:off x="161488" y="151388"/>
            <a:ext cx="8821200" cy="4840800"/>
          </a:xfrm>
          <a:prstGeom prst="rect">
            <a:avLst/>
          </a:prstGeom>
        </p:spPr>
        <p:txBody>
          <a:bodyPr anchorCtr="0" anchor="ctr" bIns="576000" lIns="468000" spcFirstLastPara="1" rIns="2520000" wrap="square" tIns="468000">
            <a:noAutofit/>
          </a:bodyPr>
          <a:lstStyle/>
          <a:p>
            <a:pPr indent="0" lvl="0" marL="0" rtl="0" algn="l">
              <a:spcBef>
                <a:spcPts val="0"/>
              </a:spcBef>
              <a:spcAft>
                <a:spcPts val="0"/>
              </a:spcAft>
              <a:buNone/>
            </a:pPr>
            <a:r>
              <a:rPr lang="en"/>
              <a:t>Riktningar text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12"/>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Identifiering av riktning</a:t>
            </a:r>
            <a:endParaRPr/>
          </a:p>
        </p:txBody>
      </p:sp>
      <p:sp>
        <p:nvSpPr>
          <p:cNvPr id="917" name="Google Shape;917;p112"/>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För att identifiera om alla fasader har riktning </a:t>
            </a:r>
            <a:r>
              <a:rPr lang="en"/>
              <a:t>jämförs</a:t>
            </a:r>
            <a:r>
              <a:rPr lang="en"/>
              <a:t> hur många av orden </a:t>
            </a:r>
            <a:endParaRPr/>
          </a:p>
          <a:p>
            <a:pPr indent="0" lvl="0" marL="0" rtl="0" algn="l">
              <a:spcBef>
                <a:spcPts val="400"/>
              </a:spcBef>
              <a:spcAft>
                <a:spcPts val="0"/>
              </a:spcAft>
              <a:buNone/>
            </a:pPr>
            <a:r>
              <a:rPr lang="en"/>
              <a:t> [["NORD", "NORR"],["SÖDER", "SODER", "SYD"], ["ÖSTER", "OSTER","OST",  "ÖST"], ["VÄSTER","VASTER", "VÄST", "VAST"]]</a:t>
            </a:r>
            <a:endParaRPr/>
          </a:p>
          <a:p>
            <a:pPr indent="0" lvl="0" marL="0" rtl="0" algn="l">
              <a:spcBef>
                <a:spcPts val="400"/>
              </a:spcBef>
              <a:spcAft>
                <a:spcPts val="400"/>
              </a:spcAft>
              <a:buNone/>
            </a:pPr>
            <a:r>
              <a:rPr lang="en"/>
              <a:t> Som hittas i ritningen med hur många fasader som identifierats</a:t>
            </a:r>
            <a:endParaRPr/>
          </a:p>
        </p:txBody>
      </p:sp>
      <p:sp>
        <p:nvSpPr>
          <p:cNvPr id="918" name="Google Shape;918;p112"/>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OCR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13"/>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OCR output</a:t>
            </a:r>
            <a:endParaRPr/>
          </a:p>
        </p:txBody>
      </p:sp>
      <p:sp>
        <p:nvSpPr>
          <p:cNvPr id="924" name="Google Shape;924;p113"/>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t/>
            </a:r>
            <a:endParaRPr/>
          </a:p>
        </p:txBody>
      </p:sp>
      <p:sp>
        <p:nvSpPr>
          <p:cNvPr id="925" name="Google Shape;925;p113"/>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OCR</a:t>
            </a:r>
            <a:endParaRPr/>
          </a:p>
        </p:txBody>
      </p:sp>
      <p:pic>
        <p:nvPicPr>
          <p:cNvPr id="926" name="Google Shape;926;p113"/>
          <p:cNvPicPr preferRelativeResize="0"/>
          <p:nvPr/>
        </p:nvPicPr>
        <p:blipFill>
          <a:blip r:embed="rId3">
            <a:alphaModFix/>
          </a:blip>
          <a:stretch>
            <a:fillRect/>
          </a:stretch>
        </p:blipFill>
        <p:spPr>
          <a:xfrm>
            <a:off x="1918698" y="1303148"/>
            <a:ext cx="6975249" cy="3111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14"/>
          <p:cNvSpPr txBox="1"/>
          <p:nvPr>
            <p:ph type="ctrTitle"/>
          </p:nvPr>
        </p:nvSpPr>
        <p:spPr>
          <a:xfrm>
            <a:off x="161488" y="151388"/>
            <a:ext cx="8821200" cy="4840800"/>
          </a:xfrm>
          <a:prstGeom prst="rect">
            <a:avLst/>
          </a:prstGeom>
        </p:spPr>
        <p:txBody>
          <a:bodyPr anchorCtr="0" anchor="ctr" bIns="576000" lIns="468000" spcFirstLastPara="1" rIns="2520000" wrap="square" tIns="468000">
            <a:noAutofit/>
          </a:bodyPr>
          <a:lstStyle/>
          <a:p>
            <a:pPr indent="0" lvl="0" marL="0" rtl="0" algn="l">
              <a:spcBef>
                <a:spcPts val="0"/>
              </a:spcBef>
              <a:spcAft>
                <a:spcPts val="0"/>
              </a:spcAft>
              <a:buNone/>
            </a:pPr>
            <a:r>
              <a:rPr lang="en"/>
              <a:t>Avstånd till tomtgräns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15"/>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Korrekt</a:t>
            </a:r>
            <a:endParaRPr/>
          </a:p>
        </p:txBody>
      </p:sp>
      <p:sp>
        <p:nvSpPr>
          <p:cNvPr id="937" name="Google Shape;937;p115"/>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Här är ett exempel på när allt fungerar </a:t>
            </a:r>
            <a:br>
              <a:rPr lang="en"/>
            </a:br>
            <a:r>
              <a:rPr lang="en"/>
              <a:t>som tänkt</a:t>
            </a:r>
            <a:endParaRPr/>
          </a:p>
        </p:txBody>
      </p:sp>
      <p:sp>
        <p:nvSpPr>
          <p:cNvPr id="938" name="Google Shape;938;p115"/>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SITUATIONSPLAN</a:t>
            </a:r>
            <a:endParaRPr/>
          </a:p>
        </p:txBody>
      </p:sp>
      <p:pic>
        <p:nvPicPr>
          <p:cNvPr id="939" name="Google Shape;939;p115"/>
          <p:cNvPicPr preferRelativeResize="0"/>
          <p:nvPr/>
        </p:nvPicPr>
        <p:blipFill>
          <a:blip r:embed="rId3">
            <a:alphaModFix/>
          </a:blip>
          <a:stretch>
            <a:fillRect/>
          </a:stretch>
        </p:blipFill>
        <p:spPr>
          <a:xfrm>
            <a:off x="4650775" y="0"/>
            <a:ext cx="3766451"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16"/>
          <p:cNvSpPr txBox="1"/>
          <p:nvPr>
            <p:ph type="title"/>
          </p:nvPr>
        </p:nvSpPr>
        <p:spPr>
          <a:xfrm>
            <a:off x="648300" y="577238"/>
            <a:ext cx="35640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Gamla underlag och regler</a:t>
            </a:r>
            <a:endParaRPr/>
          </a:p>
        </p:txBody>
      </p:sp>
      <p:sp>
        <p:nvSpPr>
          <p:cNvPr id="945" name="Google Shape;945;p116"/>
          <p:cNvSpPr txBox="1"/>
          <p:nvPr>
            <p:ph idx="2" type="body"/>
          </p:nvPr>
        </p:nvSpPr>
        <p:spPr>
          <a:xfrm>
            <a:off x="648300" y="1805988"/>
            <a:ext cx="3564000" cy="2760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t/>
            </a:r>
            <a:endParaRPr/>
          </a:p>
        </p:txBody>
      </p:sp>
      <p:sp>
        <p:nvSpPr>
          <p:cNvPr id="946" name="Google Shape;946;p116"/>
          <p:cNvSpPr txBox="1"/>
          <p:nvPr>
            <p:ph idx="3"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SITUATIONSPLAN</a:t>
            </a:r>
            <a:endParaRPr/>
          </a:p>
        </p:txBody>
      </p:sp>
      <p:pic>
        <p:nvPicPr>
          <p:cNvPr id="947" name="Google Shape;947;p116"/>
          <p:cNvPicPr preferRelativeResize="0"/>
          <p:nvPr/>
        </p:nvPicPr>
        <p:blipFill>
          <a:blip r:embed="rId3">
            <a:alphaModFix/>
          </a:blip>
          <a:stretch>
            <a:fillRect/>
          </a:stretch>
        </p:blipFill>
        <p:spPr>
          <a:xfrm>
            <a:off x="4220550" y="912525"/>
            <a:ext cx="4626900" cy="33184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2"/>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Vår metod</a:t>
            </a:r>
            <a:endParaRPr/>
          </a:p>
        </p:txBody>
      </p:sp>
      <p:sp>
        <p:nvSpPr>
          <p:cNvPr id="617" name="Google Shape;617;p72"/>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För att ta oss an problemet bröt vi ner problemet efter </a:t>
            </a:r>
            <a:r>
              <a:rPr lang="en"/>
              <a:t>intressant</a:t>
            </a:r>
            <a:r>
              <a:rPr lang="en"/>
              <a:t> ritnings komponent och </a:t>
            </a:r>
            <a:r>
              <a:rPr lang="en"/>
              <a:t>ritningstyp</a:t>
            </a:r>
            <a:r>
              <a:rPr lang="en"/>
              <a:t>. Efter detta identifierade vi komponenter som kunde </a:t>
            </a:r>
            <a:r>
              <a:rPr lang="en"/>
              <a:t>modelleras</a:t>
            </a:r>
            <a:r>
              <a:rPr lang="en"/>
              <a:t> samt vilken </a:t>
            </a:r>
            <a:r>
              <a:rPr lang="en"/>
              <a:t>modelleringsteknik</a:t>
            </a:r>
            <a:r>
              <a:rPr lang="en"/>
              <a:t> som kunde användas.</a:t>
            </a:r>
            <a:endParaRPr/>
          </a:p>
        </p:txBody>
      </p:sp>
      <p:sp>
        <p:nvSpPr>
          <p:cNvPr id="618" name="Google Shape;618;p72"/>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METOD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17"/>
          <p:cNvSpPr txBox="1"/>
          <p:nvPr>
            <p:ph type="title"/>
          </p:nvPr>
        </p:nvSpPr>
        <p:spPr>
          <a:xfrm>
            <a:off x="648300" y="577238"/>
            <a:ext cx="35640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Dålig skärpa</a:t>
            </a:r>
            <a:endParaRPr/>
          </a:p>
        </p:txBody>
      </p:sp>
      <p:sp>
        <p:nvSpPr>
          <p:cNvPr id="953" name="Google Shape;953;p117"/>
          <p:cNvSpPr txBox="1"/>
          <p:nvPr>
            <p:ph idx="2" type="body"/>
          </p:nvPr>
        </p:nvSpPr>
        <p:spPr>
          <a:xfrm>
            <a:off x="648300" y="1806000"/>
            <a:ext cx="2484000" cy="276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Om kartorna har dålig skärpa blir det väldigt svårt att identifiera kompassrosen med tillräckligt hög säkerhet</a:t>
            </a:r>
            <a:endParaRPr/>
          </a:p>
          <a:p>
            <a:pPr indent="0" lvl="0" marL="0" rtl="0" algn="l">
              <a:spcBef>
                <a:spcPts val="400"/>
              </a:spcBef>
              <a:spcAft>
                <a:spcPts val="0"/>
              </a:spcAft>
              <a:buNone/>
            </a:pPr>
            <a:r>
              <a:t/>
            </a:r>
            <a:endParaRPr/>
          </a:p>
          <a:p>
            <a:pPr indent="0" lvl="0" marL="0" rtl="0" algn="l">
              <a:spcBef>
                <a:spcPts val="400"/>
              </a:spcBef>
              <a:spcAft>
                <a:spcPts val="400"/>
              </a:spcAft>
              <a:buNone/>
            </a:pPr>
            <a:r>
              <a:t/>
            </a:r>
            <a:endParaRPr/>
          </a:p>
        </p:txBody>
      </p:sp>
      <p:sp>
        <p:nvSpPr>
          <p:cNvPr id="954" name="Google Shape;954;p117"/>
          <p:cNvSpPr txBox="1"/>
          <p:nvPr>
            <p:ph idx="3"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SITUATIONSPLAN</a:t>
            </a:r>
            <a:endParaRPr/>
          </a:p>
        </p:txBody>
      </p:sp>
      <p:pic>
        <p:nvPicPr>
          <p:cNvPr id="955" name="Google Shape;955;p117"/>
          <p:cNvPicPr preferRelativeResize="0"/>
          <p:nvPr/>
        </p:nvPicPr>
        <p:blipFill>
          <a:blip r:embed="rId3">
            <a:alphaModFix/>
          </a:blip>
          <a:stretch>
            <a:fillRect/>
          </a:stretch>
        </p:blipFill>
        <p:spPr>
          <a:xfrm>
            <a:off x="3064925" y="0"/>
            <a:ext cx="6366750" cy="514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18"/>
          <p:cNvSpPr txBox="1"/>
          <p:nvPr>
            <p:ph type="title"/>
          </p:nvPr>
        </p:nvSpPr>
        <p:spPr>
          <a:xfrm>
            <a:off x="648300" y="577238"/>
            <a:ext cx="35640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Dålig skärpa</a:t>
            </a:r>
            <a:endParaRPr/>
          </a:p>
        </p:txBody>
      </p:sp>
      <p:sp>
        <p:nvSpPr>
          <p:cNvPr id="961" name="Google Shape;961;p118"/>
          <p:cNvSpPr txBox="1"/>
          <p:nvPr>
            <p:ph idx="2" type="body"/>
          </p:nvPr>
        </p:nvSpPr>
        <p:spPr>
          <a:xfrm>
            <a:off x="648300" y="1805988"/>
            <a:ext cx="3564000" cy="276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Om kartorna har dålig skärpa blir det väldigt svårt att identifiera kompassrosen med tillräckligt hög säkerhet</a:t>
            </a:r>
            <a:endParaRPr/>
          </a:p>
          <a:p>
            <a:pPr indent="0" lvl="0" marL="0" rtl="0" algn="l">
              <a:spcBef>
                <a:spcPts val="400"/>
              </a:spcBef>
              <a:spcAft>
                <a:spcPts val="0"/>
              </a:spcAft>
              <a:buNone/>
            </a:pPr>
            <a:r>
              <a:t/>
            </a:r>
            <a:endParaRPr/>
          </a:p>
          <a:p>
            <a:pPr indent="0" lvl="0" marL="0" rtl="0" algn="l">
              <a:spcBef>
                <a:spcPts val="400"/>
              </a:spcBef>
              <a:spcAft>
                <a:spcPts val="400"/>
              </a:spcAft>
              <a:buNone/>
            </a:pPr>
            <a:r>
              <a:t/>
            </a:r>
            <a:endParaRPr/>
          </a:p>
        </p:txBody>
      </p:sp>
      <p:sp>
        <p:nvSpPr>
          <p:cNvPr id="962" name="Google Shape;962;p118"/>
          <p:cNvSpPr txBox="1"/>
          <p:nvPr>
            <p:ph idx="3"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SITUATIONSPLAN</a:t>
            </a:r>
            <a:endParaRPr/>
          </a:p>
        </p:txBody>
      </p:sp>
      <p:pic>
        <p:nvPicPr>
          <p:cNvPr id="963" name="Google Shape;963;p118"/>
          <p:cNvPicPr preferRelativeResize="0"/>
          <p:nvPr/>
        </p:nvPicPr>
        <p:blipFill>
          <a:blip r:embed="rId3">
            <a:alphaModFix/>
          </a:blip>
          <a:stretch>
            <a:fillRect/>
          </a:stretch>
        </p:blipFill>
        <p:spPr>
          <a:xfrm>
            <a:off x="4220550" y="912525"/>
            <a:ext cx="4626900" cy="33184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19"/>
          <p:cNvSpPr txBox="1"/>
          <p:nvPr>
            <p:ph type="ctrTitle"/>
          </p:nvPr>
        </p:nvSpPr>
        <p:spPr>
          <a:xfrm>
            <a:off x="161488" y="151388"/>
            <a:ext cx="8821200" cy="4840800"/>
          </a:xfrm>
          <a:prstGeom prst="rect">
            <a:avLst/>
          </a:prstGeom>
        </p:spPr>
        <p:txBody>
          <a:bodyPr anchorCtr="0" anchor="ctr" bIns="576000" lIns="468000" spcFirstLastPara="1" rIns="2520000" wrap="square" tIns="468000">
            <a:noAutofit/>
          </a:bodyPr>
          <a:lstStyle/>
          <a:p>
            <a:pPr indent="0" lvl="0" marL="0" rtl="0" algn="l">
              <a:spcBef>
                <a:spcPts val="0"/>
              </a:spcBef>
              <a:spcAft>
                <a:spcPts val="0"/>
              </a:spcAft>
              <a:buNone/>
            </a:pPr>
            <a:r>
              <a:rPr lang="en"/>
              <a:t>Marklinjer</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20"/>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Identifiering av </a:t>
            </a:r>
            <a:r>
              <a:rPr lang="en"/>
              <a:t>marklinjer</a:t>
            </a:r>
            <a:endParaRPr/>
          </a:p>
        </p:txBody>
      </p:sp>
      <p:sp>
        <p:nvSpPr>
          <p:cNvPr id="974" name="Google Shape;974;p120"/>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För att identifiera marklinjer kombinerades </a:t>
            </a:r>
            <a:r>
              <a:rPr lang="en"/>
              <a:t>fasadmodel</a:t>
            </a:r>
            <a:r>
              <a:rPr lang="en"/>
              <a:t> med en </a:t>
            </a:r>
            <a:r>
              <a:rPr lang="en"/>
              <a:t>linje detektering</a:t>
            </a:r>
            <a:r>
              <a:rPr lang="en"/>
              <a:t> för att avgöra om det finns linjer som sticker ut utanför fasaden i den nedre delen.</a:t>
            </a:r>
            <a:endParaRPr/>
          </a:p>
        </p:txBody>
      </p:sp>
      <p:sp>
        <p:nvSpPr>
          <p:cNvPr id="975" name="Google Shape;975;p120"/>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21"/>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Korrekt</a:t>
            </a:r>
            <a:endParaRPr/>
          </a:p>
        </p:txBody>
      </p:sp>
      <p:sp>
        <p:nvSpPr>
          <p:cNvPr id="981" name="Google Shape;981;p121"/>
          <p:cNvSpPr txBox="1"/>
          <p:nvPr>
            <p:ph idx="1" type="body"/>
          </p:nvPr>
        </p:nvSpPr>
        <p:spPr>
          <a:xfrm>
            <a:off x="648300" y="1406775"/>
            <a:ext cx="28674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En korrekt identifierad fasad med gröna identifierade marklinjer</a:t>
            </a:r>
            <a:endParaRPr/>
          </a:p>
        </p:txBody>
      </p:sp>
      <p:sp>
        <p:nvSpPr>
          <p:cNvPr id="982" name="Google Shape;982;p121"/>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pic>
        <p:nvPicPr>
          <p:cNvPr id="983" name="Google Shape;983;p121"/>
          <p:cNvPicPr preferRelativeResize="0"/>
          <p:nvPr/>
        </p:nvPicPr>
        <p:blipFill>
          <a:blip r:embed="rId3">
            <a:alphaModFix/>
          </a:blip>
          <a:stretch>
            <a:fillRect/>
          </a:stretch>
        </p:blipFill>
        <p:spPr>
          <a:xfrm rot="-5400000">
            <a:off x="4068050" y="61587"/>
            <a:ext cx="3915375" cy="50203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22"/>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Fasade</a:t>
            </a:r>
            <a:r>
              <a:rPr lang="en"/>
              <a:t> saknas</a:t>
            </a:r>
            <a:endParaRPr/>
          </a:p>
        </p:txBody>
      </p:sp>
      <p:sp>
        <p:nvSpPr>
          <p:cNvPr id="989" name="Google Shape;989;p122"/>
          <p:cNvSpPr txBox="1"/>
          <p:nvPr>
            <p:ph idx="1" type="body"/>
          </p:nvPr>
        </p:nvSpPr>
        <p:spPr>
          <a:xfrm>
            <a:off x="648300" y="1406775"/>
            <a:ext cx="28020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Här har fasad modellen missat en fasad </a:t>
            </a:r>
            <a:endParaRPr/>
          </a:p>
        </p:txBody>
      </p:sp>
      <p:sp>
        <p:nvSpPr>
          <p:cNvPr id="990" name="Google Shape;990;p122"/>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MARKLINJER</a:t>
            </a:r>
            <a:endParaRPr/>
          </a:p>
        </p:txBody>
      </p:sp>
      <p:pic>
        <p:nvPicPr>
          <p:cNvPr id="991" name="Google Shape;991;p122"/>
          <p:cNvPicPr preferRelativeResize="0"/>
          <p:nvPr/>
        </p:nvPicPr>
        <p:blipFill>
          <a:blip r:embed="rId3">
            <a:alphaModFix/>
          </a:blip>
          <a:stretch>
            <a:fillRect/>
          </a:stretch>
        </p:blipFill>
        <p:spPr>
          <a:xfrm>
            <a:off x="3359425" y="671500"/>
            <a:ext cx="5334000" cy="38004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23"/>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Överlappande</a:t>
            </a:r>
            <a:r>
              <a:rPr lang="en"/>
              <a:t> Fasader</a:t>
            </a:r>
            <a:endParaRPr/>
          </a:p>
        </p:txBody>
      </p:sp>
      <p:sp>
        <p:nvSpPr>
          <p:cNvPr id="997" name="Google Shape;997;p123"/>
          <p:cNvSpPr txBox="1"/>
          <p:nvPr>
            <p:ph idx="1" type="body"/>
          </p:nvPr>
        </p:nvSpPr>
        <p:spPr>
          <a:xfrm>
            <a:off x="648300" y="1406775"/>
            <a:ext cx="29946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Om fasader </a:t>
            </a:r>
            <a:r>
              <a:rPr lang="en"/>
              <a:t>klassificeringen</a:t>
            </a:r>
            <a:r>
              <a:rPr lang="en"/>
              <a:t> </a:t>
            </a:r>
            <a:r>
              <a:rPr lang="en"/>
              <a:t>överlappar</a:t>
            </a:r>
            <a:r>
              <a:rPr lang="en"/>
              <a:t> likt exemplet blir det svårt för modellen att identifiera vilka linjer som tillhör vilken fasad</a:t>
            </a:r>
            <a:endParaRPr/>
          </a:p>
        </p:txBody>
      </p:sp>
      <p:sp>
        <p:nvSpPr>
          <p:cNvPr id="998" name="Google Shape;998;p123"/>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MARKLINJER</a:t>
            </a:r>
            <a:endParaRPr/>
          </a:p>
        </p:txBody>
      </p:sp>
      <p:pic>
        <p:nvPicPr>
          <p:cNvPr id="999" name="Google Shape;999;p123"/>
          <p:cNvPicPr preferRelativeResize="0"/>
          <p:nvPr/>
        </p:nvPicPr>
        <p:blipFill>
          <a:blip r:embed="rId3">
            <a:alphaModFix/>
          </a:blip>
          <a:stretch>
            <a:fillRect/>
          </a:stretch>
        </p:blipFill>
        <p:spPr>
          <a:xfrm>
            <a:off x="3536875" y="1028949"/>
            <a:ext cx="5394175" cy="38433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24"/>
          <p:cNvSpPr txBox="1"/>
          <p:nvPr>
            <p:ph type="ctrTitle"/>
          </p:nvPr>
        </p:nvSpPr>
        <p:spPr>
          <a:xfrm>
            <a:off x="161488" y="151388"/>
            <a:ext cx="8821200" cy="4840800"/>
          </a:xfrm>
          <a:prstGeom prst="rect">
            <a:avLst/>
          </a:prstGeom>
        </p:spPr>
        <p:txBody>
          <a:bodyPr anchorCtr="0" anchor="ctr" bIns="576000" lIns="468000" spcFirstLastPara="1" rIns="2520000" wrap="square" tIns="468000">
            <a:noAutofit/>
          </a:bodyPr>
          <a:lstStyle/>
          <a:p>
            <a:pPr indent="0" lvl="0" marL="0" rtl="0" algn="l">
              <a:spcBef>
                <a:spcPts val="0"/>
              </a:spcBef>
              <a:spcAft>
                <a:spcPts val="0"/>
              </a:spcAft>
              <a:buNone/>
            </a:pPr>
            <a:r>
              <a:rPr lang="en"/>
              <a:t>Frågestund</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08" name="Shape 1008"/>
        <p:cNvGrpSpPr/>
        <p:nvPr/>
      </p:nvGrpSpPr>
      <p:grpSpPr>
        <a:xfrm>
          <a:off x="0" y="0"/>
          <a:ext cx="0" cy="0"/>
          <a:chOff x="0" y="0"/>
          <a:chExt cx="0" cy="0"/>
        </a:xfrm>
      </p:grpSpPr>
      <p:sp>
        <p:nvSpPr>
          <p:cNvPr id="1009" name="Google Shape;1009;p125"/>
          <p:cNvSpPr txBox="1"/>
          <p:nvPr>
            <p:ph type="title"/>
          </p:nvPr>
        </p:nvSpPr>
        <p:spPr>
          <a:xfrm>
            <a:off x="648300" y="577238"/>
            <a:ext cx="7753800" cy="76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För mer information, </a:t>
            </a:r>
            <a:endParaRPr/>
          </a:p>
          <a:p>
            <a:pPr indent="0" lvl="0" marL="0" rtl="0" algn="l">
              <a:spcBef>
                <a:spcPts val="0"/>
              </a:spcBef>
              <a:spcAft>
                <a:spcPts val="0"/>
              </a:spcAft>
              <a:buNone/>
            </a:pPr>
            <a:r>
              <a:rPr lang="en"/>
              <a:t>vänligen kontakta:</a:t>
            </a:r>
            <a:endParaRPr/>
          </a:p>
        </p:txBody>
      </p:sp>
      <p:sp>
        <p:nvSpPr>
          <p:cNvPr id="1010" name="Google Shape;1010;p125"/>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011" name="Google Shape;1011;p125"/>
          <p:cNvSpPr txBox="1"/>
          <p:nvPr>
            <p:ph idx="1" type="body"/>
          </p:nvPr>
        </p:nvSpPr>
        <p:spPr>
          <a:xfrm>
            <a:off x="673062" y="1634575"/>
            <a:ext cx="7729200" cy="1869900"/>
          </a:xfrm>
          <a:prstGeom prst="rect">
            <a:avLst/>
          </a:prstGeom>
        </p:spPr>
        <p:txBody>
          <a:bodyPr anchorCtr="0" anchor="t" bIns="0" lIns="360000" spcFirstLastPara="1" rIns="0" wrap="square" tIns="0">
            <a:noAutofit/>
          </a:bodyPr>
          <a:lstStyle/>
          <a:p>
            <a:pPr indent="0" lvl="0" marL="0" rtl="0" algn="l">
              <a:lnSpc>
                <a:spcPct val="114000"/>
              </a:lnSpc>
              <a:spcBef>
                <a:spcPts val="500"/>
              </a:spcBef>
              <a:spcAft>
                <a:spcPts val="0"/>
              </a:spcAft>
              <a:buNone/>
            </a:pPr>
            <a:r>
              <a:rPr lang="en"/>
              <a:t>Niclas Johansson 						Johannes Öhlin</a:t>
            </a:r>
            <a:br>
              <a:rPr lang="en"/>
            </a:br>
            <a:r>
              <a:rPr lang="en">
                <a:solidFill>
                  <a:srgbClr val="727783"/>
                </a:solidFill>
              </a:rPr>
              <a:t>Data Scientist</a:t>
            </a:r>
            <a:r>
              <a:rPr lang="en"/>
              <a:t> 						</a:t>
            </a:r>
            <a:r>
              <a:rPr lang="en">
                <a:solidFill>
                  <a:schemeClr val="accent2"/>
                </a:solidFill>
              </a:rPr>
              <a:t>AI-P</a:t>
            </a:r>
            <a:r>
              <a:rPr lang="en">
                <a:solidFill>
                  <a:schemeClr val="accent2"/>
                </a:solidFill>
              </a:rPr>
              <a:t>rojek</a:t>
            </a:r>
            <a:r>
              <a:rPr lang="en">
                <a:solidFill>
                  <a:schemeClr val="accent2"/>
                </a:solidFill>
              </a:rPr>
              <a:t>tledare</a:t>
            </a:r>
            <a:endParaRPr>
              <a:solidFill>
                <a:schemeClr val="accent2"/>
              </a:solidFill>
            </a:endParaRPr>
          </a:p>
          <a:p>
            <a:pPr indent="0" lvl="0" marL="0" rtl="0" algn="l">
              <a:lnSpc>
                <a:spcPct val="114000"/>
              </a:lnSpc>
              <a:spcBef>
                <a:spcPts val="800"/>
              </a:spcBef>
              <a:spcAft>
                <a:spcPts val="0"/>
              </a:spcAft>
              <a:buNone/>
            </a:pPr>
            <a:r>
              <a:rPr lang="en"/>
              <a:t>0760-22 50 79 						0705-54 58 48</a:t>
            </a:r>
            <a:endParaRPr/>
          </a:p>
          <a:p>
            <a:pPr indent="0" lvl="0" marL="0" rtl="0" algn="l">
              <a:lnSpc>
                <a:spcPct val="114000"/>
              </a:lnSpc>
              <a:spcBef>
                <a:spcPts val="800"/>
              </a:spcBef>
              <a:spcAft>
                <a:spcPts val="0"/>
              </a:spcAft>
              <a:buNone/>
            </a:pPr>
            <a:r>
              <a:rPr lang="en" u="sng">
                <a:solidFill>
                  <a:schemeClr val="hlink"/>
                </a:solidFill>
                <a:hlinkClick r:id="rId3"/>
              </a:rPr>
              <a:t>niclas.johansson@tenfifty.io</a:t>
            </a:r>
            <a:r>
              <a:rPr lang="en"/>
              <a:t> 			</a:t>
            </a:r>
            <a:r>
              <a:rPr lang="en" u="sng">
                <a:solidFill>
                  <a:schemeClr val="hlink"/>
                </a:solidFill>
                <a:hlinkClick r:id="rId4"/>
              </a:rPr>
              <a:t>johannes.ohlin@tenfifty.io</a:t>
            </a:r>
            <a:endParaRPr/>
          </a:p>
          <a:p>
            <a:pPr indent="0" lvl="0" marL="0" rtl="0" algn="l">
              <a:lnSpc>
                <a:spcPct val="114000"/>
              </a:lnSpc>
              <a:spcBef>
                <a:spcPts val="800"/>
              </a:spcBef>
              <a:spcAft>
                <a:spcPts val="0"/>
              </a:spcAft>
              <a:buNone/>
            </a:pPr>
            <a:r>
              <a:t/>
            </a:r>
            <a:endParaRPr/>
          </a:p>
          <a:p>
            <a:pPr indent="0" lvl="0" marL="0" rtl="0" algn="l">
              <a:lnSpc>
                <a:spcPct val="114000"/>
              </a:lnSpc>
              <a:spcBef>
                <a:spcPts val="800"/>
              </a:spcBef>
              <a:spcAft>
                <a:spcPts val="0"/>
              </a:spcAft>
              <a:buNone/>
            </a:pPr>
            <a:r>
              <a:rPr lang="en"/>
              <a:t>….. eller lyssna på vår podd </a:t>
            </a:r>
            <a:br>
              <a:rPr lang="en"/>
            </a:br>
            <a:r>
              <a:rPr lang="en"/>
              <a:t>“AI på riktigt” via </a:t>
            </a:r>
            <a:r>
              <a:rPr lang="en" u="sng">
                <a:solidFill>
                  <a:schemeClr val="hlink"/>
                </a:solidFill>
                <a:hlinkClick r:id="rId5"/>
              </a:rPr>
              <a:t>Spotify</a:t>
            </a:r>
            <a:r>
              <a:rPr lang="en"/>
              <a:t> eller </a:t>
            </a:r>
            <a:r>
              <a:rPr lang="en" u="sng">
                <a:solidFill>
                  <a:schemeClr val="hlink"/>
                </a:solidFill>
                <a:hlinkClick r:id="rId6"/>
              </a:rPr>
              <a:t>Acast</a:t>
            </a:r>
            <a:r>
              <a:rPr lang="en"/>
              <a:t>  </a:t>
            </a:r>
            <a:endParaRPr/>
          </a:p>
          <a:p>
            <a:pPr indent="0" lvl="0" marL="0" rtl="0" algn="l">
              <a:lnSpc>
                <a:spcPct val="114000"/>
              </a:lnSpc>
              <a:spcBef>
                <a:spcPts val="800"/>
              </a:spcBef>
              <a:spcAft>
                <a:spcPts val="0"/>
              </a:spcAft>
              <a:buNone/>
            </a:pPr>
            <a:r>
              <a:t/>
            </a:r>
            <a:endParaRPr sz="100"/>
          </a:p>
          <a:p>
            <a:pPr indent="0" lvl="0" marL="0" rtl="0" algn="l">
              <a:lnSpc>
                <a:spcPct val="114000"/>
              </a:lnSpc>
              <a:spcBef>
                <a:spcPts val="800"/>
              </a:spcBef>
              <a:spcAft>
                <a:spcPts val="800"/>
              </a:spcAft>
              <a:buNone/>
            </a:pPr>
            <a:r>
              <a:rPr lang="en"/>
              <a:t>….. eller titta på vår kanal på </a:t>
            </a:r>
            <a:r>
              <a:rPr lang="en" u="sng">
                <a:solidFill>
                  <a:schemeClr val="hlink"/>
                </a:solidFill>
                <a:hlinkClick r:id="rId7"/>
              </a:rPr>
              <a:t>YouTube</a:t>
            </a:r>
            <a:endParaRPr/>
          </a:p>
        </p:txBody>
      </p:sp>
      <p:pic>
        <p:nvPicPr>
          <p:cNvPr id="1012" name="Google Shape;1012;p125"/>
          <p:cNvPicPr preferRelativeResize="0"/>
          <p:nvPr/>
        </p:nvPicPr>
        <p:blipFill>
          <a:blip r:embed="rId8">
            <a:alphaModFix/>
          </a:blip>
          <a:stretch>
            <a:fillRect/>
          </a:stretch>
        </p:blipFill>
        <p:spPr>
          <a:xfrm>
            <a:off x="495300" y="1901150"/>
            <a:ext cx="395690" cy="22842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3"/>
          <p:cNvSpPr txBox="1"/>
          <p:nvPr>
            <p:ph idx="4294967295" type="title"/>
          </p:nvPr>
        </p:nvSpPr>
        <p:spPr>
          <a:xfrm>
            <a:off x="102054" y="2065338"/>
            <a:ext cx="2610300" cy="1012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sz="1900">
              <a:solidFill>
                <a:srgbClr val="000000"/>
              </a:solidFill>
              <a:latin typeface="Fira Sans"/>
              <a:ea typeface="Fira Sans"/>
              <a:cs typeface="Fira Sans"/>
              <a:sym typeface="Fira Sans"/>
            </a:endParaRPr>
          </a:p>
        </p:txBody>
      </p:sp>
      <p:sp>
        <p:nvSpPr>
          <p:cNvPr id="624" name="Google Shape;624;p73"/>
          <p:cNvSpPr/>
          <p:nvPr/>
        </p:nvSpPr>
        <p:spPr>
          <a:xfrm>
            <a:off x="8609076" y="233172"/>
            <a:ext cx="255971" cy="288369"/>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5" name="Google Shape;625;p73"/>
          <p:cNvSpPr/>
          <p:nvPr/>
        </p:nvSpPr>
        <p:spPr>
          <a:xfrm>
            <a:off x="1373388" y="0"/>
            <a:ext cx="6397200" cy="5143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626" name="Google Shape;626;p73"/>
          <p:cNvPicPr preferRelativeResize="0"/>
          <p:nvPr/>
        </p:nvPicPr>
        <p:blipFill>
          <a:blip r:embed="rId3">
            <a:alphaModFix/>
          </a:blip>
          <a:stretch>
            <a:fillRect/>
          </a:stretch>
        </p:blipFill>
        <p:spPr>
          <a:xfrm>
            <a:off x="1674213" y="134013"/>
            <a:ext cx="5945400" cy="4884808"/>
          </a:xfrm>
          <a:prstGeom prst="rect">
            <a:avLst/>
          </a:prstGeom>
          <a:noFill/>
          <a:ln>
            <a:noFill/>
          </a:ln>
        </p:spPr>
      </p:pic>
      <p:sp>
        <p:nvSpPr>
          <p:cNvPr id="627" name="Google Shape;627;p73"/>
          <p:cNvSpPr txBox="1"/>
          <p:nvPr>
            <p:ph idx="12" type="sldNum"/>
          </p:nvPr>
        </p:nvSpPr>
        <p:spPr>
          <a:xfrm>
            <a:off x="8495850" y="4629675"/>
            <a:ext cx="342900" cy="3108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73"/>
          <p:cNvSpPr/>
          <p:nvPr/>
        </p:nvSpPr>
        <p:spPr>
          <a:xfrm>
            <a:off x="3831738" y="233179"/>
            <a:ext cx="4320253" cy="4860254"/>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2F1E9">
              <a:alpha val="118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29" name="Google Shape;629;p73"/>
          <p:cNvSpPr/>
          <p:nvPr/>
        </p:nvSpPr>
        <p:spPr>
          <a:xfrm>
            <a:off x="8609076" y="233172"/>
            <a:ext cx="255971" cy="288369"/>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0" name="Google Shape;630;p73"/>
          <p:cNvSpPr txBox="1"/>
          <p:nvPr/>
        </p:nvSpPr>
        <p:spPr>
          <a:xfrm>
            <a:off x="0" y="0"/>
            <a:ext cx="990000" cy="313800"/>
          </a:xfrm>
          <a:prstGeom prst="rect">
            <a:avLst/>
          </a:prstGeom>
          <a:solidFill>
            <a:srgbClr val="717783"/>
          </a:solidFill>
          <a:ln>
            <a:noFill/>
          </a:ln>
        </p:spPr>
        <p:txBody>
          <a:bodyPr anchorCtr="0" anchor="ctr" bIns="0" lIns="180000" spcFirstLastPara="1" rIns="180000" wrap="square" tIns="0">
            <a:noAutofit/>
          </a:bodyPr>
          <a:lstStyle/>
          <a:p>
            <a:pPr indent="0" lvl="0" marL="0" rtl="0" algn="l">
              <a:spcBef>
                <a:spcPts val="0"/>
              </a:spcBef>
              <a:spcAft>
                <a:spcPts val="0"/>
              </a:spcAft>
              <a:buNone/>
            </a:pPr>
            <a:r>
              <a:rPr lang="en" sz="1000">
                <a:solidFill>
                  <a:srgbClr val="FFFFFF"/>
                </a:solidFill>
                <a:latin typeface="Fira Sans Medium"/>
                <a:ea typeface="Fira Sans Medium"/>
                <a:cs typeface="Fira Sans Medium"/>
                <a:sym typeface="Fira Sans Medium"/>
              </a:rPr>
              <a:t>VAD ÄR AI?</a:t>
            </a:r>
            <a:endParaRPr sz="1000">
              <a:solidFill>
                <a:srgbClr val="FFFFFF"/>
              </a:solidFill>
              <a:latin typeface="Fira Sans Medium"/>
              <a:ea typeface="Fira Sans Medium"/>
              <a:cs typeface="Fira Sans Medium"/>
              <a:sym typeface="Fira Sans Medium"/>
            </a:endParaRPr>
          </a:p>
        </p:txBody>
      </p:sp>
      <p:sp>
        <p:nvSpPr>
          <p:cNvPr id="631" name="Google Shape;631;p73"/>
          <p:cNvSpPr txBox="1"/>
          <p:nvPr/>
        </p:nvSpPr>
        <p:spPr>
          <a:xfrm>
            <a:off x="1331775" y="4971675"/>
            <a:ext cx="6480300" cy="200100"/>
          </a:xfrm>
          <a:prstGeom prst="rect">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i="1" lang="en" sz="700">
                <a:solidFill>
                  <a:srgbClr val="FFFFFF"/>
                </a:solidFill>
                <a:latin typeface="Fira Sans Light"/>
                <a:ea typeface="Fira Sans Light"/>
                <a:cs typeface="Fira Sans Light"/>
                <a:sym typeface="Fira Sans Light"/>
              </a:rPr>
              <a:t> </a:t>
            </a:r>
            <a:endParaRPr i="1" sz="700">
              <a:solidFill>
                <a:srgbClr val="FFFFFF"/>
              </a:solidFill>
              <a:latin typeface="Fira Sans Light"/>
              <a:ea typeface="Fira Sans Light"/>
              <a:cs typeface="Fira Sans Light"/>
              <a:sym typeface="Fira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4"/>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t/>
            </a:r>
            <a:endParaRPr/>
          </a:p>
        </p:txBody>
      </p:sp>
      <p:sp>
        <p:nvSpPr>
          <p:cNvPr id="637" name="Google Shape;637;p74"/>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pic>
        <p:nvPicPr>
          <p:cNvPr id="638" name="Google Shape;638;p74"/>
          <p:cNvPicPr preferRelativeResize="0"/>
          <p:nvPr/>
        </p:nvPicPr>
        <p:blipFill>
          <a:blip r:embed="rId3">
            <a:alphaModFix/>
          </a:blip>
          <a:stretch>
            <a:fillRect/>
          </a:stretch>
        </p:blipFill>
        <p:spPr>
          <a:xfrm>
            <a:off x="161625" y="1463560"/>
            <a:ext cx="8821051" cy="32053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5"/>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rPr lang="en"/>
              <a:t>Vår lösning</a:t>
            </a:r>
            <a:endParaRPr/>
          </a:p>
        </p:txBody>
      </p:sp>
      <p:sp>
        <p:nvSpPr>
          <p:cNvPr id="644" name="Google Shape;644;p75"/>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6 Modeller för att lösa problemet</a:t>
            </a:r>
            <a:endParaRPr/>
          </a:p>
          <a:p>
            <a:pPr indent="-317500" lvl="1" marL="914400" rtl="0" algn="l">
              <a:spcBef>
                <a:spcPts val="0"/>
              </a:spcBef>
              <a:spcAft>
                <a:spcPts val="0"/>
              </a:spcAft>
              <a:buSzPts val="1400"/>
              <a:buChar char="·"/>
            </a:pPr>
            <a:r>
              <a:rPr lang="en"/>
              <a:t>Fasadmodell</a:t>
            </a:r>
            <a:endParaRPr/>
          </a:p>
          <a:p>
            <a:pPr indent="-317500" lvl="1" marL="914400" rtl="0" algn="l">
              <a:spcBef>
                <a:spcPts val="0"/>
              </a:spcBef>
              <a:spcAft>
                <a:spcPts val="0"/>
              </a:spcAft>
              <a:buSzPts val="1400"/>
              <a:buChar char="·"/>
            </a:pPr>
            <a:r>
              <a:rPr lang="en"/>
              <a:t>Skalstocksmodell</a:t>
            </a:r>
            <a:endParaRPr/>
          </a:p>
          <a:p>
            <a:pPr indent="-317500" lvl="1" marL="914400" rtl="0" algn="l">
              <a:spcBef>
                <a:spcPts val="0"/>
              </a:spcBef>
              <a:spcAft>
                <a:spcPts val="0"/>
              </a:spcAft>
              <a:buSzPts val="1400"/>
              <a:buChar char="·"/>
            </a:pPr>
            <a:r>
              <a:rPr lang="en"/>
              <a:t>OCR-modell</a:t>
            </a:r>
            <a:endParaRPr/>
          </a:p>
          <a:p>
            <a:pPr indent="-317500" lvl="1" marL="914400" rtl="0" algn="l">
              <a:spcBef>
                <a:spcPts val="0"/>
              </a:spcBef>
              <a:spcAft>
                <a:spcPts val="0"/>
              </a:spcAft>
              <a:buSzPts val="1400"/>
              <a:buChar char="·"/>
            </a:pPr>
            <a:r>
              <a:rPr lang="en"/>
              <a:t>Kompassrosmodell</a:t>
            </a:r>
            <a:endParaRPr/>
          </a:p>
          <a:p>
            <a:pPr indent="-317500" lvl="1" marL="914400" rtl="0" algn="l">
              <a:spcBef>
                <a:spcPts val="0"/>
              </a:spcBef>
              <a:spcAft>
                <a:spcPts val="0"/>
              </a:spcAft>
              <a:buSzPts val="1400"/>
              <a:buChar char="·"/>
            </a:pPr>
            <a:r>
              <a:rPr lang="en"/>
              <a:t>Avståndsmarkeringsmodell</a:t>
            </a:r>
            <a:endParaRPr/>
          </a:p>
          <a:p>
            <a:pPr indent="-317500" lvl="1" marL="914400" rtl="0" algn="l">
              <a:spcBef>
                <a:spcPts val="0"/>
              </a:spcBef>
              <a:spcAft>
                <a:spcPts val="0"/>
              </a:spcAft>
              <a:buSzPts val="1400"/>
              <a:buChar char="·"/>
            </a:pPr>
            <a:r>
              <a:rPr lang="en"/>
              <a:t>Linjeklassificeringsmodell</a:t>
            </a:r>
            <a:endParaRPr/>
          </a:p>
        </p:txBody>
      </p:sp>
      <p:sp>
        <p:nvSpPr>
          <p:cNvPr id="645" name="Google Shape;645;p75"/>
          <p:cNvSpPr txBox="1"/>
          <p:nvPr>
            <p:ph idx="2"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6"/>
          <p:cNvSpPr txBox="1"/>
          <p:nvPr>
            <p:ph type="ctrTitle"/>
          </p:nvPr>
        </p:nvSpPr>
        <p:spPr>
          <a:xfrm>
            <a:off x="161488" y="151388"/>
            <a:ext cx="8821200" cy="4840800"/>
          </a:xfrm>
          <a:prstGeom prst="rect">
            <a:avLst/>
          </a:prstGeom>
        </p:spPr>
        <p:txBody>
          <a:bodyPr anchorCtr="0" anchor="ctr" bIns="576000" lIns="468000" spcFirstLastPara="1" rIns="2520000" wrap="square" tIns="468000">
            <a:noAutofit/>
          </a:bodyPr>
          <a:lstStyle/>
          <a:p>
            <a:pPr indent="0" lvl="0" marL="0" rtl="0" algn="l">
              <a:spcBef>
                <a:spcPts val="0"/>
              </a:spcBef>
              <a:spcAft>
                <a:spcPts val="0"/>
              </a:spcAft>
              <a:buNone/>
            </a:pPr>
            <a:r>
              <a:rPr lang="en"/>
              <a:t>Taggningen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nfifty">
  <a:themeElements>
    <a:clrScheme name="Tenfifty Colors">
      <a:dk1>
        <a:srgbClr val="001B26"/>
      </a:dk1>
      <a:lt1>
        <a:srgbClr val="FFFFFF"/>
      </a:lt1>
      <a:dk2>
        <a:srgbClr val="082E3F"/>
      </a:dk2>
      <a:lt2>
        <a:srgbClr val="F9FAFA"/>
      </a:lt2>
      <a:accent1>
        <a:srgbClr val="0B9BCB"/>
      </a:accent1>
      <a:accent2>
        <a:srgbClr val="717783"/>
      </a:accent2>
      <a:accent3>
        <a:srgbClr val="E3E5E6"/>
      </a:accent3>
      <a:accent4>
        <a:srgbClr val="46CEAE"/>
      </a:accent4>
      <a:accent5>
        <a:srgbClr val="DB7318"/>
      </a:accent5>
      <a:accent6>
        <a:srgbClr val="CC2433"/>
      </a:accent6>
      <a:hlink>
        <a:srgbClr val="0B9BCB"/>
      </a:hlink>
      <a:folHlink>
        <a:srgbClr val="0875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nfifty">
  <a:themeElements>
    <a:clrScheme name="Tenfifty Colors">
      <a:dk1>
        <a:srgbClr val="001B26"/>
      </a:dk1>
      <a:lt1>
        <a:srgbClr val="FFFFFF"/>
      </a:lt1>
      <a:dk2>
        <a:srgbClr val="082E3F"/>
      </a:dk2>
      <a:lt2>
        <a:srgbClr val="F9FAFA"/>
      </a:lt2>
      <a:accent1>
        <a:srgbClr val="0B9BCB"/>
      </a:accent1>
      <a:accent2>
        <a:srgbClr val="717783"/>
      </a:accent2>
      <a:accent3>
        <a:srgbClr val="E3E5E6"/>
      </a:accent3>
      <a:accent4>
        <a:srgbClr val="46CEAE"/>
      </a:accent4>
      <a:accent5>
        <a:srgbClr val="DB7318"/>
      </a:accent5>
      <a:accent6>
        <a:srgbClr val="CC2433"/>
      </a:accent6>
      <a:hlink>
        <a:srgbClr val="0B9BCB"/>
      </a:hlink>
      <a:folHlink>
        <a:srgbClr val="0875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nfifty">
  <a:themeElements>
    <a:clrScheme name="Tenfifty Colors">
      <a:dk1>
        <a:srgbClr val="001B26"/>
      </a:dk1>
      <a:lt1>
        <a:srgbClr val="FFFFFF"/>
      </a:lt1>
      <a:dk2>
        <a:srgbClr val="082E3F"/>
      </a:dk2>
      <a:lt2>
        <a:srgbClr val="F9FAFA"/>
      </a:lt2>
      <a:accent1>
        <a:srgbClr val="0B9BCB"/>
      </a:accent1>
      <a:accent2>
        <a:srgbClr val="717783"/>
      </a:accent2>
      <a:accent3>
        <a:srgbClr val="E3E5E6"/>
      </a:accent3>
      <a:accent4>
        <a:srgbClr val="46CEAE"/>
      </a:accent4>
      <a:accent5>
        <a:srgbClr val="DB7318"/>
      </a:accent5>
      <a:accent6>
        <a:srgbClr val="CC2433"/>
      </a:accent6>
      <a:hlink>
        <a:srgbClr val="0B9BCB"/>
      </a:hlink>
      <a:folHlink>
        <a:srgbClr val="0875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C10EB98A69F2499698EA30485DF940" ma:contentTypeVersion="14" ma:contentTypeDescription="Create a new document." ma:contentTypeScope="" ma:versionID="5aa05f727989902acdae0298b2dd3b72">
  <xsd:schema xmlns:xsd="http://www.w3.org/2001/XMLSchema" xmlns:xs="http://www.w3.org/2001/XMLSchema" xmlns:p="http://schemas.microsoft.com/office/2006/metadata/properties" xmlns:ns2="7ea62e03-cadd-415f-b23b-1ef0985b2781" xmlns:ns3="3471a861-ae43-4f78-a13b-3e37116a0ad3" targetNamespace="http://schemas.microsoft.com/office/2006/metadata/properties" ma:root="true" ma:fieldsID="8a76d49bba0b70bbb075e3f9ee83cfc1" ns2:_="" ns3:_="">
    <xsd:import namespace="7ea62e03-cadd-415f-b23b-1ef0985b2781"/>
    <xsd:import namespace="3471a861-ae43-4f78-a13b-3e37116a0ad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a62e03-cadd-415f-b23b-1ef0985b27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fe58fc56-bb27-4389-9448-7e78607ca4f8"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471a861-ae43-4f78-a13b-3e37116a0ad3"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7635bbc3-3ab2-4301-9194-c4e6079d012c}" ma:internalName="TaxCatchAll" ma:showField="CatchAllData" ma:web="3471a861-ae43-4f78-a13b-3e37116a0ad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ea62e03-cadd-415f-b23b-1ef0985b2781">
      <Terms xmlns="http://schemas.microsoft.com/office/infopath/2007/PartnerControls"/>
    </lcf76f155ced4ddcb4097134ff3c332f>
    <TaxCatchAll xmlns="3471a861-ae43-4f78-a13b-3e37116a0ad3" xsi:nil="true"/>
    <SharedWithUsers xmlns="3471a861-ae43-4f78-a13b-3e37116a0ad3">
      <UserInfo>
        <DisplayName/>
        <AccountId xsi:nil="true"/>
        <AccountType/>
      </UserInfo>
    </SharedWithUsers>
  </documentManagement>
</p:properties>
</file>

<file path=customXml/itemProps1.xml><?xml version="1.0" encoding="utf-8"?>
<ds:datastoreItem xmlns:ds="http://schemas.openxmlformats.org/officeDocument/2006/customXml" ds:itemID="{F38A1774-3A58-467D-9A2D-D4F9E92744E5}"/>
</file>

<file path=customXml/itemProps2.xml><?xml version="1.0" encoding="utf-8"?>
<ds:datastoreItem xmlns:ds="http://schemas.openxmlformats.org/officeDocument/2006/customXml" ds:itemID="{885D75EB-3BDD-4742-9300-9A00917BBD62}"/>
</file>

<file path=customXml/itemProps3.xml><?xml version="1.0" encoding="utf-8"?>
<ds:datastoreItem xmlns:ds="http://schemas.openxmlformats.org/officeDocument/2006/customXml" ds:itemID="{1157FF5E-FEB2-4233-BE45-149AF3BAF948}"/>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0x010100B7C10EB98A69F2499698EA30485DF940</vt:lpwstr>
  </property>
  <property fmtid="{D5CDD505-2E9C-101B-9397-08002B2CF9AE}" pid="3" name="Order">
    <vt:r8>367200</vt:r8>
  </property>
  <property fmtid="{D5CDD505-2E9C-101B-9397-08002B2CF9AE}" pid="4" name="xd_ProgID">
    <vt:lpwstr/>
  </property>
  <property fmtid="{D5CDD505-2E9C-101B-9397-08002B2CF9AE}" pid="5" name="MediaServiceImageTags">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bool>false</vt:bool>
  </property>
</Properties>
</file>